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6" r:id="rId3"/>
    <p:sldId id="258" r:id="rId4"/>
    <p:sldId id="259" r:id="rId5"/>
    <p:sldId id="260" r:id="rId6"/>
    <p:sldId id="261" r:id="rId7"/>
    <p:sldId id="262" r:id="rId8"/>
    <p:sldId id="263" r:id="rId9"/>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jpe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40BDDEE-3BB0-1634-0D71-B2405D956410}"/>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C938C7E9-38F9-7D2D-7D12-21D06B77CBA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390A7805-B65F-DF2D-25AC-015B46502A8B}"/>
              </a:ext>
            </a:extLst>
          </p:cNvPr>
          <p:cNvSpPr>
            <a:spLocks noGrp="1"/>
          </p:cNvSpPr>
          <p:nvPr>
            <p:ph type="dt" sz="half" idx="10"/>
          </p:nvPr>
        </p:nvSpPr>
        <p:spPr/>
        <p:txBody>
          <a:bodyPr/>
          <a:lstStyle/>
          <a:p>
            <a:fld id="{DB9D822A-7CFC-4AAD-BAF2-C1D7B6319D7D}" type="datetimeFigureOut">
              <a:rPr lang="ru-RU" smtClean="0"/>
              <a:t>29.02.2024</a:t>
            </a:fld>
            <a:endParaRPr lang="ru-RU"/>
          </a:p>
        </p:txBody>
      </p:sp>
      <p:sp>
        <p:nvSpPr>
          <p:cNvPr id="5" name="Нижний колонтитул 4">
            <a:extLst>
              <a:ext uri="{FF2B5EF4-FFF2-40B4-BE49-F238E27FC236}">
                <a16:creationId xmlns:a16="http://schemas.microsoft.com/office/drawing/2014/main" id="{1E00AD61-2CBC-1BF3-8851-7A47F4A5A551}"/>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F601ECAD-423C-17D0-6921-2B77A6433B90}"/>
              </a:ext>
            </a:extLst>
          </p:cNvPr>
          <p:cNvSpPr>
            <a:spLocks noGrp="1"/>
          </p:cNvSpPr>
          <p:nvPr>
            <p:ph type="sldNum" sz="quarter" idx="12"/>
          </p:nvPr>
        </p:nvSpPr>
        <p:spPr/>
        <p:txBody>
          <a:bodyPr/>
          <a:lstStyle/>
          <a:p>
            <a:fld id="{29631BA6-00AB-4795-BE93-83980C8A2C82}" type="slidenum">
              <a:rPr lang="ru-RU" smtClean="0"/>
              <a:t>‹#›</a:t>
            </a:fld>
            <a:endParaRPr lang="ru-RU"/>
          </a:p>
        </p:txBody>
      </p:sp>
    </p:spTree>
    <p:extLst>
      <p:ext uri="{BB962C8B-B14F-4D97-AF65-F5344CB8AC3E}">
        <p14:creationId xmlns:p14="http://schemas.microsoft.com/office/powerpoint/2010/main" val="36694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6A9B617-6CA8-015B-F661-AE67E3E32A34}"/>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1B3BD5B6-9A87-084D-D571-2E108F3BE121}"/>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299BB3FC-2549-DF82-2D18-3D489035FADB}"/>
              </a:ext>
            </a:extLst>
          </p:cNvPr>
          <p:cNvSpPr>
            <a:spLocks noGrp="1"/>
          </p:cNvSpPr>
          <p:nvPr>
            <p:ph type="dt" sz="half" idx="10"/>
          </p:nvPr>
        </p:nvSpPr>
        <p:spPr/>
        <p:txBody>
          <a:bodyPr/>
          <a:lstStyle/>
          <a:p>
            <a:fld id="{DB9D822A-7CFC-4AAD-BAF2-C1D7B6319D7D}" type="datetimeFigureOut">
              <a:rPr lang="ru-RU" smtClean="0"/>
              <a:t>29.02.2024</a:t>
            </a:fld>
            <a:endParaRPr lang="ru-RU"/>
          </a:p>
        </p:txBody>
      </p:sp>
      <p:sp>
        <p:nvSpPr>
          <p:cNvPr id="5" name="Нижний колонтитул 4">
            <a:extLst>
              <a:ext uri="{FF2B5EF4-FFF2-40B4-BE49-F238E27FC236}">
                <a16:creationId xmlns:a16="http://schemas.microsoft.com/office/drawing/2014/main" id="{C05F8A1C-490A-5241-0F33-4F6DDC89C407}"/>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86DB0C59-89C8-473A-D94D-F9C39BED07F0}"/>
              </a:ext>
            </a:extLst>
          </p:cNvPr>
          <p:cNvSpPr>
            <a:spLocks noGrp="1"/>
          </p:cNvSpPr>
          <p:nvPr>
            <p:ph type="sldNum" sz="quarter" idx="12"/>
          </p:nvPr>
        </p:nvSpPr>
        <p:spPr/>
        <p:txBody>
          <a:bodyPr/>
          <a:lstStyle/>
          <a:p>
            <a:fld id="{29631BA6-00AB-4795-BE93-83980C8A2C82}" type="slidenum">
              <a:rPr lang="ru-RU" smtClean="0"/>
              <a:t>‹#›</a:t>
            </a:fld>
            <a:endParaRPr lang="ru-RU"/>
          </a:p>
        </p:txBody>
      </p:sp>
    </p:spTree>
    <p:extLst>
      <p:ext uri="{BB962C8B-B14F-4D97-AF65-F5344CB8AC3E}">
        <p14:creationId xmlns:p14="http://schemas.microsoft.com/office/powerpoint/2010/main" val="29784784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5EE4CDC3-DC69-8AB1-CDE6-2B739D3728AE}"/>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9E6510E7-52DB-9C59-9F77-474F6D8ABCBC}"/>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77905081-CFC4-2B1B-4946-98F9FF998F4E}"/>
              </a:ext>
            </a:extLst>
          </p:cNvPr>
          <p:cNvSpPr>
            <a:spLocks noGrp="1"/>
          </p:cNvSpPr>
          <p:nvPr>
            <p:ph type="dt" sz="half" idx="10"/>
          </p:nvPr>
        </p:nvSpPr>
        <p:spPr/>
        <p:txBody>
          <a:bodyPr/>
          <a:lstStyle/>
          <a:p>
            <a:fld id="{DB9D822A-7CFC-4AAD-BAF2-C1D7B6319D7D}" type="datetimeFigureOut">
              <a:rPr lang="ru-RU" smtClean="0"/>
              <a:t>29.02.2024</a:t>
            </a:fld>
            <a:endParaRPr lang="ru-RU"/>
          </a:p>
        </p:txBody>
      </p:sp>
      <p:sp>
        <p:nvSpPr>
          <p:cNvPr id="5" name="Нижний колонтитул 4">
            <a:extLst>
              <a:ext uri="{FF2B5EF4-FFF2-40B4-BE49-F238E27FC236}">
                <a16:creationId xmlns:a16="http://schemas.microsoft.com/office/drawing/2014/main" id="{B06D8ABB-BEEE-AD34-329F-9FEA1B48636A}"/>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C2341960-1EC9-1B29-3CDC-542BF1275EDA}"/>
              </a:ext>
            </a:extLst>
          </p:cNvPr>
          <p:cNvSpPr>
            <a:spLocks noGrp="1"/>
          </p:cNvSpPr>
          <p:nvPr>
            <p:ph type="sldNum" sz="quarter" idx="12"/>
          </p:nvPr>
        </p:nvSpPr>
        <p:spPr/>
        <p:txBody>
          <a:bodyPr/>
          <a:lstStyle/>
          <a:p>
            <a:fld id="{29631BA6-00AB-4795-BE93-83980C8A2C82}" type="slidenum">
              <a:rPr lang="ru-RU" smtClean="0"/>
              <a:t>‹#›</a:t>
            </a:fld>
            <a:endParaRPr lang="ru-RU"/>
          </a:p>
        </p:txBody>
      </p:sp>
    </p:spTree>
    <p:extLst>
      <p:ext uri="{BB962C8B-B14F-4D97-AF65-F5344CB8AC3E}">
        <p14:creationId xmlns:p14="http://schemas.microsoft.com/office/powerpoint/2010/main" val="20114599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3238A09-DDC3-002B-91CF-22EEB517D2D4}"/>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9C2C7EAB-564B-2B85-0028-43C4F3494132}"/>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213F81DC-56DC-F14E-4FD9-7CACCAC3AC5A}"/>
              </a:ext>
            </a:extLst>
          </p:cNvPr>
          <p:cNvSpPr>
            <a:spLocks noGrp="1"/>
          </p:cNvSpPr>
          <p:nvPr>
            <p:ph type="dt" sz="half" idx="10"/>
          </p:nvPr>
        </p:nvSpPr>
        <p:spPr/>
        <p:txBody>
          <a:bodyPr/>
          <a:lstStyle/>
          <a:p>
            <a:fld id="{DB9D822A-7CFC-4AAD-BAF2-C1D7B6319D7D}" type="datetimeFigureOut">
              <a:rPr lang="ru-RU" smtClean="0"/>
              <a:t>29.02.2024</a:t>
            </a:fld>
            <a:endParaRPr lang="ru-RU"/>
          </a:p>
        </p:txBody>
      </p:sp>
      <p:sp>
        <p:nvSpPr>
          <p:cNvPr id="5" name="Нижний колонтитул 4">
            <a:extLst>
              <a:ext uri="{FF2B5EF4-FFF2-40B4-BE49-F238E27FC236}">
                <a16:creationId xmlns:a16="http://schemas.microsoft.com/office/drawing/2014/main" id="{BE31BB22-8180-FB18-64D9-24244B37DFEE}"/>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3C653A1A-1A11-8327-C660-DBEFE2412738}"/>
              </a:ext>
            </a:extLst>
          </p:cNvPr>
          <p:cNvSpPr>
            <a:spLocks noGrp="1"/>
          </p:cNvSpPr>
          <p:nvPr>
            <p:ph type="sldNum" sz="quarter" idx="12"/>
          </p:nvPr>
        </p:nvSpPr>
        <p:spPr/>
        <p:txBody>
          <a:bodyPr/>
          <a:lstStyle/>
          <a:p>
            <a:fld id="{29631BA6-00AB-4795-BE93-83980C8A2C82}" type="slidenum">
              <a:rPr lang="ru-RU" smtClean="0"/>
              <a:t>‹#›</a:t>
            </a:fld>
            <a:endParaRPr lang="ru-RU"/>
          </a:p>
        </p:txBody>
      </p:sp>
    </p:spTree>
    <p:extLst>
      <p:ext uri="{BB962C8B-B14F-4D97-AF65-F5344CB8AC3E}">
        <p14:creationId xmlns:p14="http://schemas.microsoft.com/office/powerpoint/2010/main" val="4258964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6784556-7357-4584-B533-E29C45FF2E9B}"/>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FEB62BE9-9984-31F3-11A0-6F5D6938DD5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1939A450-B99B-4DDA-72F4-B0930D674A69}"/>
              </a:ext>
            </a:extLst>
          </p:cNvPr>
          <p:cNvSpPr>
            <a:spLocks noGrp="1"/>
          </p:cNvSpPr>
          <p:nvPr>
            <p:ph type="dt" sz="half" idx="10"/>
          </p:nvPr>
        </p:nvSpPr>
        <p:spPr/>
        <p:txBody>
          <a:bodyPr/>
          <a:lstStyle/>
          <a:p>
            <a:fld id="{DB9D822A-7CFC-4AAD-BAF2-C1D7B6319D7D}" type="datetimeFigureOut">
              <a:rPr lang="ru-RU" smtClean="0"/>
              <a:t>29.02.2024</a:t>
            </a:fld>
            <a:endParaRPr lang="ru-RU"/>
          </a:p>
        </p:txBody>
      </p:sp>
      <p:sp>
        <p:nvSpPr>
          <p:cNvPr id="5" name="Нижний колонтитул 4">
            <a:extLst>
              <a:ext uri="{FF2B5EF4-FFF2-40B4-BE49-F238E27FC236}">
                <a16:creationId xmlns:a16="http://schemas.microsoft.com/office/drawing/2014/main" id="{29811723-37E1-5C72-64B2-B3658CDF7EB8}"/>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EB430DC2-99AF-37B8-A7AC-A48744D566C7}"/>
              </a:ext>
            </a:extLst>
          </p:cNvPr>
          <p:cNvSpPr>
            <a:spLocks noGrp="1"/>
          </p:cNvSpPr>
          <p:nvPr>
            <p:ph type="sldNum" sz="quarter" idx="12"/>
          </p:nvPr>
        </p:nvSpPr>
        <p:spPr/>
        <p:txBody>
          <a:bodyPr/>
          <a:lstStyle/>
          <a:p>
            <a:fld id="{29631BA6-00AB-4795-BE93-83980C8A2C82}" type="slidenum">
              <a:rPr lang="ru-RU" smtClean="0"/>
              <a:t>‹#›</a:t>
            </a:fld>
            <a:endParaRPr lang="ru-RU"/>
          </a:p>
        </p:txBody>
      </p:sp>
    </p:spTree>
    <p:extLst>
      <p:ext uri="{BB962C8B-B14F-4D97-AF65-F5344CB8AC3E}">
        <p14:creationId xmlns:p14="http://schemas.microsoft.com/office/powerpoint/2010/main" val="41019969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47235E4-42BB-27EC-30C0-83218104C664}"/>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AECE4E72-7DC0-9B58-3404-E74EB6066FDE}"/>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1228B28C-D1AB-9025-0A17-B775E9738554}"/>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0F4B35A1-2A8E-CEB9-DB01-94C1FEBFA237}"/>
              </a:ext>
            </a:extLst>
          </p:cNvPr>
          <p:cNvSpPr>
            <a:spLocks noGrp="1"/>
          </p:cNvSpPr>
          <p:nvPr>
            <p:ph type="dt" sz="half" idx="10"/>
          </p:nvPr>
        </p:nvSpPr>
        <p:spPr/>
        <p:txBody>
          <a:bodyPr/>
          <a:lstStyle/>
          <a:p>
            <a:fld id="{DB9D822A-7CFC-4AAD-BAF2-C1D7B6319D7D}" type="datetimeFigureOut">
              <a:rPr lang="ru-RU" smtClean="0"/>
              <a:t>29.02.2024</a:t>
            </a:fld>
            <a:endParaRPr lang="ru-RU"/>
          </a:p>
        </p:txBody>
      </p:sp>
      <p:sp>
        <p:nvSpPr>
          <p:cNvPr id="6" name="Нижний колонтитул 5">
            <a:extLst>
              <a:ext uri="{FF2B5EF4-FFF2-40B4-BE49-F238E27FC236}">
                <a16:creationId xmlns:a16="http://schemas.microsoft.com/office/drawing/2014/main" id="{B35766FB-8431-AC13-34DA-DE78E25AEFC4}"/>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1479B5D3-868D-6876-D6F3-88BB4E1AD924}"/>
              </a:ext>
            </a:extLst>
          </p:cNvPr>
          <p:cNvSpPr>
            <a:spLocks noGrp="1"/>
          </p:cNvSpPr>
          <p:nvPr>
            <p:ph type="sldNum" sz="quarter" idx="12"/>
          </p:nvPr>
        </p:nvSpPr>
        <p:spPr/>
        <p:txBody>
          <a:bodyPr/>
          <a:lstStyle/>
          <a:p>
            <a:fld id="{29631BA6-00AB-4795-BE93-83980C8A2C82}" type="slidenum">
              <a:rPr lang="ru-RU" smtClean="0"/>
              <a:t>‹#›</a:t>
            </a:fld>
            <a:endParaRPr lang="ru-RU"/>
          </a:p>
        </p:txBody>
      </p:sp>
    </p:spTree>
    <p:extLst>
      <p:ext uri="{BB962C8B-B14F-4D97-AF65-F5344CB8AC3E}">
        <p14:creationId xmlns:p14="http://schemas.microsoft.com/office/powerpoint/2010/main" val="27434090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3646B05-8740-27B8-C74D-7A3791E3E2FC}"/>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CE3AEF88-FD9D-4390-6D4D-3CC3D795628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9D7ECE4C-5027-3445-295B-67808EB2673C}"/>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C0D0D302-DEAB-019C-217E-66D843ECCB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313D75ED-6775-ED4E-B64A-ADFF0032B345}"/>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D7B4CD83-B0E5-1CBE-AFBF-C9A620A7DF31}"/>
              </a:ext>
            </a:extLst>
          </p:cNvPr>
          <p:cNvSpPr>
            <a:spLocks noGrp="1"/>
          </p:cNvSpPr>
          <p:nvPr>
            <p:ph type="dt" sz="half" idx="10"/>
          </p:nvPr>
        </p:nvSpPr>
        <p:spPr/>
        <p:txBody>
          <a:bodyPr/>
          <a:lstStyle/>
          <a:p>
            <a:fld id="{DB9D822A-7CFC-4AAD-BAF2-C1D7B6319D7D}" type="datetimeFigureOut">
              <a:rPr lang="ru-RU" smtClean="0"/>
              <a:t>29.02.2024</a:t>
            </a:fld>
            <a:endParaRPr lang="ru-RU"/>
          </a:p>
        </p:txBody>
      </p:sp>
      <p:sp>
        <p:nvSpPr>
          <p:cNvPr id="8" name="Нижний колонтитул 7">
            <a:extLst>
              <a:ext uri="{FF2B5EF4-FFF2-40B4-BE49-F238E27FC236}">
                <a16:creationId xmlns:a16="http://schemas.microsoft.com/office/drawing/2014/main" id="{C0746DDE-245D-6BF1-A209-0581DB2560B2}"/>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327D29AD-3FAC-DC79-7CE4-3F61EB382287}"/>
              </a:ext>
            </a:extLst>
          </p:cNvPr>
          <p:cNvSpPr>
            <a:spLocks noGrp="1"/>
          </p:cNvSpPr>
          <p:nvPr>
            <p:ph type="sldNum" sz="quarter" idx="12"/>
          </p:nvPr>
        </p:nvSpPr>
        <p:spPr/>
        <p:txBody>
          <a:bodyPr/>
          <a:lstStyle/>
          <a:p>
            <a:fld id="{29631BA6-00AB-4795-BE93-83980C8A2C82}" type="slidenum">
              <a:rPr lang="ru-RU" smtClean="0"/>
              <a:t>‹#›</a:t>
            </a:fld>
            <a:endParaRPr lang="ru-RU"/>
          </a:p>
        </p:txBody>
      </p:sp>
    </p:spTree>
    <p:extLst>
      <p:ext uri="{BB962C8B-B14F-4D97-AF65-F5344CB8AC3E}">
        <p14:creationId xmlns:p14="http://schemas.microsoft.com/office/powerpoint/2010/main" val="3775033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C0AAB92-948E-C7CA-AAE6-0D2C9BDB83DF}"/>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2735E76D-1DF6-563C-9C5C-47FC846520FF}"/>
              </a:ext>
            </a:extLst>
          </p:cNvPr>
          <p:cNvSpPr>
            <a:spLocks noGrp="1"/>
          </p:cNvSpPr>
          <p:nvPr>
            <p:ph type="dt" sz="half" idx="10"/>
          </p:nvPr>
        </p:nvSpPr>
        <p:spPr/>
        <p:txBody>
          <a:bodyPr/>
          <a:lstStyle/>
          <a:p>
            <a:fld id="{DB9D822A-7CFC-4AAD-BAF2-C1D7B6319D7D}" type="datetimeFigureOut">
              <a:rPr lang="ru-RU" smtClean="0"/>
              <a:t>29.02.2024</a:t>
            </a:fld>
            <a:endParaRPr lang="ru-RU"/>
          </a:p>
        </p:txBody>
      </p:sp>
      <p:sp>
        <p:nvSpPr>
          <p:cNvPr id="4" name="Нижний колонтитул 3">
            <a:extLst>
              <a:ext uri="{FF2B5EF4-FFF2-40B4-BE49-F238E27FC236}">
                <a16:creationId xmlns:a16="http://schemas.microsoft.com/office/drawing/2014/main" id="{C45F9463-0DCE-28A3-345D-E4776688C411}"/>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71D90021-98F1-7C7F-45A3-82098C858E1E}"/>
              </a:ext>
            </a:extLst>
          </p:cNvPr>
          <p:cNvSpPr>
            <a:spLocks noGrp="1"/>
          </p:cNvSpPr>
          <p:nvPr>
            <p:ph type="sldNum" sz="quarter" idx="12"/>
          </p:nvPr>
        </p:nvSpPr>
        <p:spPr/>
        <p:txBody>
          <a:bodyPr/>
          <a:lstStyle/>
          <a:p>
            <a:fld id="{29631BA6-00AB-4795-BE93-83980C8A2C82}" type="slidenum">
              <a:rPr lang="ru-RU" smtClean="0"/>
              <a:t>‹#›</a:t>
            </a:fld>
            <a:endParaRPr lang="ru-RU"/>
          </a:p>
        </p:txBody>
      </p:sp>
    </p:spTree>
    <p:extLst>
      <p:ext uri="{BB962C8B-B14F-4D97-AF65-F5344CB8AC3E}">
        <p14:creationId xmlns:p14="http://schemas.microsoft.com/office/powerpoint/2010/main" val="6582923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AB32D9CD-6B52-1C58-3A50-9D1E190D5E43}"/>
              </a:ext>
            </a:extLst>
          </p:cNvPr>
          <p:cNvSpPr>
            <a:spLocks noGrp="1"/>
          </p:cNvSpPr>
          <p:nvPr>
            <p:ph type="dt" sz="half" idx="10"/>
          </p:nvPr>
        </p:nvSpPr>
        <p:spPr/>
        <p:txBody>
          <a:bodyPr/>
          <a:lstStyle/>
          <a:p>
            <a:fld id="{DB9D822A-7CFC-4AAD-BAF2-C1D7B6319D7D}" type="datetimeFigureOut">
              <a:rPr lang="ru-RU" smtClean="0"/>
              <a:t>29.02.2024</a:t>
            </a:fld>
            <a:endParaRPr lang="ru-RU"/>
          </a:p>
        </p:txBody>
      </p:sp>
      <p:sp>
        <p:nvSpPr>
          <p:cNvPr id="3" name="Нижний колонтитул 2">
            <a:extLst>
              <a:ext uri="{FF2B5EF4-FFF2-40B4-BE49-F238E27FC236}">
                <a16:creationId xmlns:a16="http://schemas.microsoft.com/office/drawing/2014/main" id="{E9BAE6E2-2C3D-3902-5D4B-873B4A1226EC}"/>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AD047ECC-3B4A-C786-CFE9-25566E61E228}"/>
              </a:ext>
            </a:extLst>
          </p:cNvPr>
          <p:cNvSpPr>
            <a:spLocks noGrp="1"/>
          </p:cNvSpPr>
          <p:nvPr>
            <p:ph type="sldNum" sz="quarter" idx="12"/>
          </p:nvPr>
        </p:nvSpPr>
        <p:spPr/>
        <p:txBody>
          <a:bodyPr/>
          <a:lstStyle/>
          <a:p>
            <a:fld id="{29631BA6-00AB-4795-BE93-83980C8A2C82}" type="slidenum">
              <a:rPr lang="ru-RU" smtClean="0"/>
              <a:t>‹#›</a:t>
            </a:fld>
            <a:endParaRPr lang="ru-RU"/>
          </a:p>
        </p:txBody>
      </p:sp>
    </p:spTree>
    <p:extLst>
      <p:ext uri="{BB962C8B-B14F-4D97-AF65-F5344CB8AC3E}">
        <p14:creationId xmlns:p14="http://schemas.microsoft.com/office/powerpoint/2010/main" val="42668797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CC66BC6-946A-014B-5712-843E8B610C1A}"/>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4C4DAD78-DC15-1C4F-E253-9C2202D88A6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E38AAFD0-F1DE-B01F-A429-2DBE5AEB32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5373167D-36ED-5211-F329-9957D0E76CCD}"/>
              </a:ext>
            </a:extLst>
          </p:cNvPr>
          <p:cNvSpPr>
            <a:spLocks noGrp="1"/>
          </p:cNvSpPr>
          <p:nvPr>
            <p:ph type="dt" sz="half" idx="10"/>
          </p:nvPr>
        </p:nvSpPr>
        <p:spPr/>
        <p:txBody>
          <a:bodyPr/>
          <a:lstStyle/>
          <a:p>
            <a:fld id="{DB9D822A-7CFC-4AAD-BAF2-C1D7B6319D7D}" type="datetimeFigureOut">
              <a:rPr lang="ru-RU" smtClean="0"/>
              <a:t>29.02.2024</a:t>
            </a:fld>
            <a:endParaRPr lang="ru-RU"/>
          </a:p>
        </p:txBody>
      </p:sp>
      <p:sp>
        <p:nvSpPr>
          <p:cNvPr id="6" name="Нижний колонтитул 5">
            <a:extLst>
              <a:ext uri="{FF2B5EF4-FFF2-40B4-BE49-F238E27FC236}">
                <a16:creationId xmlns:a16="http://schemas.microsoft.com/office/drawing/2014/main" id="{4967188C-3A0C-A3B5-B7C9-D56F7A9CBE7B}"/>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549CFF81-E8E4-906E-27FA-D261E8DD7004}"/>
              </a:ext>
            </a:extLst>
          </p:cNvPr>
          <p:cNvSpPr>
            <a:spLocks noGrp="1"/>
          </p:cNvSpPr>
          <p:nvPr>
            <p:ph type="sldNum" sz="quarter" idx="12"/>
          </p:nvPr>
        </p:nvSpPr>
        <p:spPr/>
        <p:txBody>
          <a:bodyPr/>
          <a:lstStyle/>
          <a:p>
            <a:fld id="{29631BA6-00AB-4795-BE93-83980C8A2C82}" type="slidenum">
              <a:rPr lang="ru-RU" smtClean="0"/>
              <a:t>‹#›</a:t>
            </a:fld>
            <a:endParaRPr lang="ru-RU"/>
          </a:p>
        </p:txBody>
      </p:sp>
    </p:spTree>
    <p:extLst>
      <p:ext uri="{BB962C8B-B14F-4D97-AF65-F5344CB8AC3E}">
        <p14:creationId xmlns:p14="http://schemas.microsoft.com/office/powerpoint/2010/main" val="30414809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EE24947-E0A6-59AC-A9C7-8EAC796150BC}"/>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34AF50C1-8509-668B-8429-1993CDF5FF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E2FDD643-0F3C-EB5C-5F02-40D94A09BA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4CD60A25-72DD-58D9-638F-BB40C1365787}"/>
              </a:ext>
            </a:extLst>
          </p:cNvPr>
          <p:cNvSpPr>
            <a:spLocks noGrp="1"/>
          </p:cNvSpPr>
          <p:nvPr>
            <p:ph type="dt" sz="half" idx="10"/>
          </p:nvPr>
        </p:nvSpPr>
        <p:spPr/>
        <p:txBody>
          <a:bodyPr/>
          <a:lstStyle/>
          <a:p>
            <a:fld id="{DB9D822A-7CFC-4AAD-BAF2-C1D7B6319D7D}" type="datetimeFigureOut">
              <a:rPr lang="ru-RU" smtClean="0"/>
              <a:t>29.02.2024</a:t>
            </a:fld>
            <a:endParaRPr lang="ru-RU"/>
          </a:p>
        </p:txBody>
      </p:sp>
      <p:sp>
        <p:nvSpPr>
          <p:cNvPr id="6" name="Нижний колонтитул 5">
            <a:extLst>
              <a:ext uri="{FF2B5EF4-FFF2-40B4-BE49-F238E27FC236}">
                <a16:creationId xmlns:a16="http://schemas.microsoft.com/office/drawing/2014/main" id="{2D7FA0DF-0381-7536-EC0C-E689782E65CB}"/>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64325278-7428-497A-7DB4-4A35B59C9396}"/>
              </a:ext>
            </a:extLst>
          </p:cNvPr>
          <p:cNvSpPr>
            <a:spLocks noGrp="1"/>
          </p:cNvSpPr>
          <p:nvPr>
            <p:ph type="sldNum" sz="quarter" idx="12"/>
          </p:nvPr>
        </p:nvSpPr>
        <p:spPr/>
        <p:txBody>
          <a:bodyPr/>
          <a:lstStyle/>
          <a:p>
            <a:fld id="{29631BA6-00AB-4795-BE93-83980C8A2C82}" type="slidenum">
              <a:rPr lang="ru-RU" smtClean="0"/>
              <a:t>‹#›</a:t>
            </a:fld>
            <a:endParaRPr lang="ru-RU"/>
          </a:p>
        </p:txBody>
      </p:sp>
    </p:spTree>
    <p:extLst>
      <p:ext uri="{BB962C8B-B14F-4D97-AF65-F5344CB8AC3E}">
        <p14:creationId xmlns:p14="http://schemas.microsoft.com/office/powerpoint/2010/main" val="40137382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326E7AF-9A07-28D1-CAC0-29D0010AE5A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E93EBDC3-E1AC-4440-BD8E-7C86138BE54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6E8C772C-3D6F-6620-D97D-E0DD31B5C78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B9D822A-7CFC-4AAD-BAF2-C1D7B6319D7D}" type="datetimeFigureOut">
              <a:rPr lang="ru-RU" smtClean="0"/>
              <a:t>29.02.2024</a:t>
            </a:fld>
            <a:endParaRPr lang="ru-RU"/>
          </a:p>
        </p:txBody>
      </p:sp>
      <p:sp>
        <p:nvSpPr>
          <p:cNvPr id="5" name="Нижний колонтитул 4">
            <a:extLst>
              <a:ext uri="{FF2B5EF4-FFF2-40B4-BE49-F238E27FC236}">
                <a16:creationId xmlns:a16="http://schemas.microsoft.com/office/drawing/2014/main" id="{4B8F20E8-59DE-7EF8-C05B-AB55631A7F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ru-RU"/>
          </a:p>
        </p:txBody>
      </p:sp>
      <p:sp>
        <p:nvSpPr>
          <p:cNvPr id="6" name="Номер слайда 5">
            <a:extLst>
              <a:ext uri="{FF2B5EF4-FFF2-40B4-BE49-F238E27FC236}">
                <a16:creationId xmlns:a16="http://schemas.microsoft.com/office/drawing/2014/main" id="{76F2FFD3-623C-7586-CD26-CC168371D32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9631BA6-00AB-4795-BE93-83980C8A2C82}" type="slidenum">
              <a:rPr lang="ru-RU" smtClean="0"/>
              <a:t>‹#›</a:t>
            </a:fld>
            <a:endParaRPr lang="ru-RU"/>
          </a:p>
        </p:txBody>
      </p:sp>
    </p:spTree>
    <p:extLst>
      <p:ext uri="{BB962C8B-B14F-4D97-AF65-F5344CB8AC3E}">
        <p14:creationId xmlns:p14="http://schemas.microsoft.com/office/powerpoint/2010/main" val="22438086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30711B-1D76-19B8-A7C5-A47354F1FFE5}"/>
            </a:ext>
          </a:extLst>
        </p:cNvPr>
        <p:cNvGrpSpPr/>
        <p:nvPr/>
      </p:nvGrpSpPr>
      <p:grpSpPr>
        <a:xfrm>
          <a:off x="0" y="0"/>
          <a:ext cx="0" cy="0"/>
          <a:chOff x="0" y="0"/>
          <a:chExt cx="0" cy="0"/>
        </a:xfrm>
      </p:grpSpPr>
      <p:pic>
        <p:nvPicPr>
          <p:cNvPr id="1030" name="Picture 6">
            <a:extLst>
              <a:ext uri="{FF2B5EF4-FFF2-40B4-BE49-F238E27FC236}">
                <a16:creationId xmlns:a16="http://schemas.microsoft.com/office/drawing/2014/main" id="{83C7E092-1E7E-3013-9BC4-0EFF53B796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6" name="Текст 6">
            <a:extLst>
              <a:ext uri="{FF2B5EF4-FFF2-40B4-BE49-F238E27FC236}">
                <a16:creationId xmlns:a16="http://schemas.microsoft.com/office/drawing/2014/main" id="{F4183A83-4F3E-BEC8-BAB0-640BBE6B95AB}"/>
              </a:ext>
            </a:extLst>
          </p:cNvPr>
          <p:cNvSpPr txBox="1">
            <a:spLocks/>
          </p:cNvSpPr>
          <p:nvPr/>
        </p:nvSpPr>
        <p:spPr>
          <a:xfrm>
            <a:off x="4095668" y="5448300"/>
            <a:ext cx="4000664" cy="514619"/>
          </a:xfrm>
          <a:prstGeom prst="rect">
            <a:avLst/>
          </a:prstGeom>
        </p:spPr>
        <p:txBody>
          <a:bodyPr rtlCol="0"/>
          <a:lstStyle>
            <a:defPPr>
              <a:defRPr lang="ru-RU"/>
            </a:defPPr>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briLight"/>
              </a:rPr>
              <a:t>By CTRL+ALT+ELITE Vistula</a:t>
            </a:r>
            <a:endParaRPr lang="ru-RU" dirty="0">
              <a:latin typeface="CabriLight"/>
            </a:endParaRPr>
          </a:p>
        </p:txBody>
      </p:sp>
      <p:pic>
        <p:nvPicPr>
          <p:cNvPr id="1038" name="Picture 14">
            <a:extLst>
              <a:ext uri="{FF2B5EF4-FFF2-40B4-BE49-F238E27FC236}">
                <a16:creationId xmlns:a16="http://schemas.microsoft.com/office/drawing/2014/main" id="{33B7BC5E-2E77-901B-3EC1-79278D8B4F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90887" y="0"/>
            <a:ext cx="5610225" cy="5610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92812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6">
            <a:extLst>
              <a:ext uri="{FF2B5EF4-FFF2-40B4-BE49-F238E27FC236}">
                <a16:creationId xmlns:a16="http://schemas.microsoft.com/office/drawing/2014/main" id="{0D808C37-2B24-319C-35EF-55D437E359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5" name="Заголовок 1">
            <a:extLst>
              <a:ext uri="{FF2B5EF4-FFF2-40B4-BE49-F238E27FC236}">
                <a16:creationId xmlns:a16="http://schemas.microsoft.com/office/drawing/2014/main" id="{9DEA93C7-DBF4-DBA2-B299-88E142E013DD}"/>
              </a:ext>
            </a:extLst>
          </p:cNvPr>
          <p:cNvSpPr txBox="1">
            <a:spLocks/>
          </p:cNvSpPr>
          <p:nvPr/>
        </p:nvSpPr>
        <p:spPr>
          <a:xfrm>
            <a:off x="196977" y="411372"/>
            <a:ext cx="4613149" cy="752743"/>
          </a:xfrm>
          <a:prstGeom prst="rect">
            <a:avLst/>
          </a:prstGeom>
        </p:spPr>
        <p:txBody>
          <a:bodyPr vert="horz" lIns="91440" tIns="45720" rIns="91440" bIns="45720" rtlCol="0" anchor="b">
            <a:noAutofit/>
          </a:bodyPr>
          <a:lstStyle>
            <a:defPPr>
              <a:defRPr lang="ru-RU"/>
            </a:defPPr>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a:latin typeface="Posterama" panose="020B0502040204020203" pitchFamily="34" charset="0"/>
                <a:cs typeface="Posterama" panose="020B0502040204020203" pitchFamily="34" charset="0"/>
              </a:rPr>
              <a:t>Game Identity</a:t>
            </a:r>
            <a:endParaRPr lang="ru-RU" sz="4800" dirty="0">
              <a:latin typeface="Posterama" panose="020B0502040204020203" pitchFamily="34" charset="0"/>
              <a:cs typeface="Posterama" panose="020B0502040204020203" pitchFamily="34" charset="0"/>
            </a:endParaRPr>
          </a:p>
        </p:txBody>
      </p:sp>
      <p:sp>
        <p:nvSpPr>
          <p:cNvPr id="6" name="Текст 6">
            <a:extLst>
              <a:ext uri="{FF2B5EF4-FFF2-40B4-BE49-F238E27FC236}">
                <a16:creationId xmlns:a16="http://schemas.microsoft.com/office/drawing/2014/main" id="{BBA5BB45-FA43-85EF-A14F-32B7F5F3C098}"/>
              </a:ext>
            </a:extLst>
          </p:cNvPr>
          <p:cNvSpPr txBox="1">
            <a:spLocks/>
          </p:cNvSpPr>
          <p:nvPr/>
        </p:nvSpPr>
        <p:spPr>
          <a:xfrm>
            <a:off x="817626" y="1270437"/>
            <a:ext cx="10202799" cy="1253070"/>
          </a:xfrm>
          <a:prstGeom prst="rect">
            <a:avLst/>
          </a:prstGeom>
        </p:spPr>
        <p:txBody>
          <a:bodyPr rtlCol="0"/>
          <a:lstStyle>
            <a:defPPr>
              <a:defRPr lang="ru-RU"/>
            </a:defPPr>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CabriLight"/>
              </a:rPr>
              <a:t>Our game is a mobile endless-runner about taxi driver who is desperately trying to get to his client by going through many dangerous obstacles.</a:t>
            </a:r>
            <a:endParaRPr lang="ru-RU" dirty="0">
              <a:latin typeface="CabriLight"/>
            </a:endParaRPr>
          </a:p>
        </p:txBody>
      </p:sp>
      <p:sp>
        <p:nvSpPr>
          <p:cNvPr id="8" name="Номер слайда 2">
            <a:extLst>
              <a:ext uri="{FF2B5EF4-FFF2-40B4-BE49-F238E27FC236}">
                <a16:creationId xmlns:a16="http://schemas.microsoft.com/office/drawing/2014/main" id="{D3E000CF-762D-1A59-1A7A-4601A80FE191}"/>
              </a:ext>
            </a:extLst>
          </p:cNvPr>
          <p:cNvSpPr>
            <a:spLocks noGrp="1"/>
          </p:cNvSpPr>
          <p:nvPr>
            <p:ph type="sldNum" sz="quarter" idx="12"/>
          </p:nvPr>
        </p:nvSpPr>
        <p:spPr>
          <a:xfrm>
            <a:off x="196977" y="6341872"/>
            <a:ext cx="329619" cy="365125"/>
          </a:xfrm>
        </p:spPr>
        <p:txBody>
          <a:bodyPr rtlCol="0"/>
          <a:lstStyle>
            <a:defPPr>
              <a:defRPr lang="ru-RU"/>
            </a:defPPr>
          </a:lstStyle>
          <a:p>
            <a:pPr rtl="0"/>
            <a:fld id="{B5CEABB6-07DC-46E8-9B57-56EC44A396E5}" type="slidenum">
              <a:rPr lang="ru-RU" smtClean="0"/>
              <a:pPr rtl="0"/>
              <a:t>2</a:t>
            </a:fld>
            <a:endParaRPr lang="ru-RU" dirty="0"/>
          </a:p>
        </p:txBody>
      </p:sp>
      <p:sp>
        <p:nvSpPr>
          <p:cNvPr id="9" name="Текст 6">
            <a:extLst>
              <a:ext uri="{FF2B5EF4-FFF2-40B4-BE49-F238E27FC236}">
                <a16:creationId xmlns:a16="http://schemas.microsoft.com/office/drawing/2014/main" id="{C6FD92C2-55BA-27FA-BF3A-06FD941D0F0A}"/>
              </a:ext>
            </a:extLst>
          </p:cNvPr>
          <p:cNvSpPr txBox="1">
            <a:spLocks/>
          </p:cNvSpPr>
          <p:nvPr/>
        </p:nvSpPr>
        <p:spPr>
          <a:xfrm>
            <a:off x="817626" y="3006200"/>
            <a:ext cx="4041735" cy="2184925"/>
          </a:xfrm>
          <a:prstGeom prst="rect">
            <a:avLst/>
          </a:prstGeom>
        </p:spPr>
        <p:txBody>
          <a:bodyPr vert="horz" lIns="91440" tIns="45720" rIns="91440" bIns="45720" rtlCol="0">
            <a:noAutofit/>
          </a:bodyPr>
          <a:lstStyle>
            <a:defPPr>
              <a:defRPr lang="ru-RU"/>
            </a:defPPr>
            <a:lvl1pPr marL="228600" indent="-228600" algn="l" defTabSz="914400" rtl="0" eaLnBrk="1" latinLnBrk="0" hangingPunct="1">
              <a:lnSpc>
                <a:spcPts val="2400"/>
              </a:lnSpc>
              <a:spcBef>
                <a:spcPts val="0"/>
              </a:spcBef>
              <a:spcAft>
                <a:spcPts val="1200"/>
              </a:spcAft>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1pPr>
            <a:lvl2pPr marL="8001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2pPr>
            <a:lvl3pPr marL="12573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3pPr>
            <a:lvl4pPr marL="17145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4pPr>
            <a:lvl5pPr marL="21717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9pPr>
          </a:lstStyle>
          <a:p>
            <a:r>
              <a:rPr lang="en-US" sz="2800" dirty="0">
                <a:latin typeface="CabriLight"/>
              </a:rPr>
              <a:t>We have taken inspiration from first GTA games and desire to recreate experience that this game gave players almost 30 years ago.   </a:t>
            </a:r>
          </a:p>
        </p:txBody>
      </p:sp>
      <p:pic>
        <p:nvPicPr>
          <p:cNvPr id="10" name="Рисунок 9">
            <a:extLst>
              <a:ext uri="{FF2B5EF4-FFF2-40B4-BE49-F238E27FC236}">
                <a16:creationId xmlns:a16="http://schemas.microsoft.com/office/drawing/2014/main" id="{A53A34E5-7F02-B09E-CAB1-BCEB38D71BD4}"/>
              </a:ext>
            </a:extLst>
          </p:cNvPr>
          <p:cNvPicPr>
            <a:picLocks noChangeAspect="1"/>
          </p:cNvPicPr>
          <p:nvPr/>
        </p:nvPicPr>
        <p:blipFill>
          <a:blip r:embed="rId3"/>
          <a:stretch>
            <a:fillRect/>
          </a:stretch>
        </p:blipFill>
        <p:spPr>
          <a:xfrm>
            <a:off x="5875787" y="2498649"/>
            <a:ext cx="5144638" cy="3088914"/>
          </a:xfrm>
          <a:prstGeom prst="rect">
            <a:avLst/>
          </a:prstGeom>
          <a:ln>
            <a:solidFill>
              <a:schemeClr val="bg2">
                <a:lumMod val="10000"/>
              </a:schemeClr>
            </a:solidFill>
          </a:ln>
        </p:spPr>
      </p:pic>
    </p:spTree>
    <p:extLst>
      <p:ext uri="{BB962C8B-B14F-4D97-AF65-F5344CB8AC3E}">
        <p14:creationId xmlns:p14="http://schemas.microsoft.com/office/powerpoint/2010/main" val="38849915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9E3646-8AF3-0E40-C538-3CE743CCD50F}"/>
            </a:ext>
          </a:extLst>
        </p:cNvPr>
        <p:cNvGrpSpPr/>
        <p:nvPr/>
      </p:nvGrpSpPr>
      <p:grpSpPr>
        <a:xfrm>
          <a:off x="0" y="0"/>
          <a:ext cx="0" cy="0"/>
          <a:chOff x="0" y="0"/>
          <a:chExt cx="0" cy="0"/>
        </a:xfrm>
      </p:grpSpPr>
      <p:pic>
        <p:nvPicPr>
          <p:cNvPr id="11" name="Picture 6">
            <a:extLst>
              <a:ext uri="{FF2B5EF4-FFF2-40B4-BE49-F238E27FC236}">
                <a16:creationId xmlns:a16="http://schemas.microsoft.com/office/drawing/2014/main" id="{9546A508-229B-904C-616C-AEEEC2868C0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5" name="Заголовок 1">
            <a:extLst>
              <a:ext uri="{FF2B5EF4-FFF2-40B4-BE49-F238E27FC236}">
                <a16:creationId xmlns:a16="http://schemas.microsoft.com/office/drawing/2014/main" id="{89CE8166-6742-E259-787C-1885E9AF9F1F}"/>
              </a:ext>
            </a:extLst>
          </p:cNvPr>
          <p:cNvSpPr txBox="1">
            <a:spLocks/>
          </p:cNvSpPr>
          <p:nvPr/>
        </p:nvSpPr>
        <p:spPr>
          <a:xfrm>
            <a:off x="3668433" y="137383"/>
            <a:ext cx="4613149" cy="1381867"/>
          </a:xfrm>
          <a:prstGeom prst="rect">
            <a:avLst/>
          </a:prstGeom>
        </p:spPr>
        <p:txBody>
          <a:bodyPr vert="horz" lIns="91440" tIns="45720" rIns="91440" bIns="45720" rtlCol="0" anchor="b">
            <a:noAutofit/>
          </a:bodyPr>
          <a:lstStyle>
            <a:defPPr>
              <a:defRPr lang="ru-RU"/>
            </a:defPPr>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a:latin typeface="Posterama" panose="020B0502040204020203" pitchFamily="34" charset="0"/>
                <a:cs typeface="Posterama" panose="020B0502040204020203" pitchFamily="34" charset="0"/>
              </a:rPr>
              <a:t>Design Patterns</a:t>
            </a:r>
            <a:endParaRPr lang="ru-RU" sz="4800" dirty="0">
              <a:latin typeface="Posterama" panose="020B0502040204020203" pitchFamily="34" charset="0"/>
              <a:cs typeface="Posterama" panose="020B0502040204020203" pitchFamily="34" charset="0"/>
            </a:endParaRPr>
          </a:p>
        </p:txBody>
      </p:sp>
      <p:sp>
        <p:nvSpPr>
          <p:cNvPr id="8" name="Номер слайда 2">
            <a:extLst>
              <a:ext uri="{FF2B5EF4-FFF2-40B4-BE49-F238E27FC236}">
                <a16:creationId xmlns:a16="http://schemas.microsoft.com/office/drawing/2014/main" id="{0CBFD078-5844-1B16-0827-638400F85739}"/>
              </a:ext>
            </a:extLst>
          </p:cNvPr>
          <p:cNvSpPr>
            <a:spLocks noGrp="1"/>
          </p:cNvSpPr>
          <p:nvPr>
            <p:ph type="sldNum" sz="quarter" idx="12"/>
          </p:nvPr>
        </p:nvSpPr>
        <p:spPr>
          <a:xfrm>
            <a:off x="196977" y="6341872"/>
            <a:ext cx="329619" cy="365125"/>
          </a:xfrm>
        </p:spPr>
        <p:txBody>
          <a:bodyPr rtlCol="0"/>
          <a:lstStyle>
            <a:defPPr>
              <a:defRPr lang="ru-RU"/>
            </a:defPPr>
          </a:lstStyle>
          <a:p>
            <a:pPr rtl="0"/>
            <a:fld id="{B5CEABB6-07DC-46E8-9B57-56EC44A396E5}" type="slidenum">
              <a:rPr lang="ru-RU" smtClean="0"/>
              <a:pPr rtl="0"/>
              <a:t>3</a:t>
            </a:fld>
            <a:endParaRPr lang="ru-RU" dirty="0"/>
          </a:p>
        </p:txBody>
      </p:sp>
      <p:sp>
        <p:nvSpPr>
          <p:cNvPr id="3" name="Текст 6">
            <a:extLst>
              <a:ext uri="{FF2B5EF4-FFF2-40B4-BE49-F238E27FC236}">
                <a16:creationId xmlns:a16="http://schemas.microsoft.com/office/drawing/2014/main" id="{E938309B-91AB-9314-B9F9-57FAC3F9280D}"/>
              </a:ext>
            </a:extLst>
          </p:cNvPr>
          <p:cNvSpPr txBox="1">
            <a:spLocks/>
          </p:cNvSpPr>
          <p:nvPr/>
        </p:nvSpPr>
        <p:spPr>
          <a:xfrm>
            <a:off x="312382" y="2426720"/>
            <a:ext cx="3867988" cy="504826"/>
          </a:xfrm>
          <a:prstGeom prst="rect">
            <a:avLst/>
          </a:prstGeom>
        </p:spPr>
        <p:txBody>
          <a:bodyPr vert="horz" lIns="91440" tIns="45720" rIns="91440" bIns="45720" rtlCol="0">
            <a:noAutofit/>
          </a:bodyPr>
          <a:lstStyle>
            <a:defPPr>
              <a:defRPr lang="ru-RU"/>
            </a:defPPr>
            <a:lvl1pPr marL="228600" indent="-228600" algn="l" defTabSz="914400" rtl="0" eaLnBrk="1" latinLnBrk="0" hangingPunct="1">
              <a:lnSpc>
                <a:spcPts val="2400"/>
              </a:lnSpc>
              <a:spcBef>
                <a:spcPts val="0"/>
              </a:spcBef>
              <a:spcAft>
                <a:spcPts val="1200"/>
              </a:spcAft>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1pPr>
            <a:lvl2pPr marL="8001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2pPr>
            <a:lvl3pPr marL="12573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3pPr>
            <a:lvl4pPr marL="17145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4pPr>
            <a:lvl5pPr marL="21717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9pPr>
          </a:lstStyle>
          <a:p>
            <a:pPr marL="0" indent="0">
              <a:buNone/>
            </a:pPr>
            <a:r>
              <a:rPr lang="en-US" sz="4400" b="1" dirty="0"/>
              <a:t>Accomplishment</a:t>
            </a:r>
          </a:p>
        </p:txBody>
      </p:sp>
      <p:sp>
        <p:nvSpPr>
          <p:cNvPr id="4" name="Текст 6">
            <a:extLst>
              <a:ext uri="{FF2B5EF4-FFF2-40B4-BE49-F238E27FC236}">
                <a16:creationId xmlns:a16="http://schemas.microsoft.com/office/drawing/2014/main" id="{CD5245FD-F842-4A83-E5F1-07CB9D8A2C75}"/>
              </a:ext>
            </a:extLst>
          </p:cNvPr>
          <p:cNvSpPr txBox="1">
            <a:spLocks/>
          </p:cNvSpPr>
          <p:nvPr/>
        </p:nvSpPr>
        <p:spPr>
          <a:xfrm>
            <a:off x="8718092" y="2426720"/>
            <a:ext cx="2343785" cy="504825"/>
          </a:xfrm>
          <a:prstGeom prst="rect">
            <a:avLst/>
          </a:prstGeom>
        </p:spPr>
        <p:txBody>
          <a:bodyPr vert="horz" lIns="91440" tIns="45720" rIns="91440" bIns="45720" rtlCol="0">
            <a:noAutofit/>
          </a:bodyPr>
          <a:lstStyle>
            <a:defPPr>
              <a:defRPr lang="ru-RU"/>
            </a:defPPr>
            <a:lvl1pPr marL="228600" indent="-228600" algn="l" defTabSz="914400" rtl="0" eaLnBrk="1" latinLnBrk="0" hangingPunct="1">
              <a:lnSpc>
                <a:spcPts val="2400"/>
              </a:lnSpc>
              <a:spcBef>
                <a:spcPts val="0"/>
              </a:spcBef>
              <a:spcAft>
                <a:spcPts val="1200"/>
              </a:spcAft>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1pPr>
            <a:lvl2pPr marL="8001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2pPr>
            <a:lvl3pPr marL="12573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3pPr>
            <a:lvl4pPr marL="17145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4pPr>
            <a:lvl5pPr marL="21717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9pPr>
          </a:lstStyle>
          <a:p>
            <a:pPr marL="0" indent="0">
              <a:buNone/>
            </a:pPr>
            <a:r>
              <a:rPr lang="en-US" sz="4400" b="1" dirty="0"/>
              <a:t>Challenge</a:t>
            </a:r>
          </a:p>
        </p:txBody>
      </p:sp>
      <p:pic>
        <p:nvPicPr>
          <p:cNvPr id="7" name="Picture 4">
            <a:extLst>
              <a:ext uri="{FF2B5EF4-FFF2-40B4-BE49-F238E27FC236}">
                <a16:creationId xmlns:a16="http://schemas.microsoft.com/office/drawing/2014/main" id="{5A345835-3569-1764-CEA8-AC5717C5B7A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0508"/>
          <a:stretch/>
        </p:blipFill>
        <p:spPr bwMode="auto">
          <a:xfrm>
            <a:off x="4492751" y="1656632"/>
            <a:ext cx="3095219" cy="361516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12" name="Текст 6">
            <a:extLst>
              <a:ext uri="{FF2B5EF4-FFF2-40B4-BE49-F238E27FC236}">
                <a16:creationId xmlns:a16="http://schemas.microsoft.com/office/drawing/2014/main" id="{63494170-A9DB-6F3F-3122-96BCB1AB4DE2}"/>
              </a:ext>
            </a:extLst>
          </p:cNvPr>
          <p:cNvSpPr txBox="1">
            <a:spLocks/>
          </p:cNvSpPr>
          <p:nvPr/>
        </p:nvSpPr>
        <p:spPr>
          <a:xfrm>
            <a:off x="4760976" y="6019609"/>
            <a:ext cx="2670048" cy="504825"/>
          </a:xfrm>
          <a:prstGeom prst="rect">
            <a:avLst/>
          </a:prstGeom>
        </p:spPr>
        <p:txBody>
          <a:bodyPr vert="horz" lIns="91440" tIns="45720" rIns="91440" bIns="45720" rtlCol="0">
            <a:noAutofit/>
          </a:bodyPr>
          <a:lstStyle>
            <a:defPPr>
              <a:defRPr lang="ru-RU"/>
            </a:defPPr>
            <a:lvl1pPr marL="228600" indent="-228600" algn="l" defTabSz="914400" rtl="0" eaLnBrk="1" latinLnBrk="0" hangingPunct="1">
              <a:lnSpc>
                <a:spcPts val="2400"/>
              </a:lnSpc>
              <a:spcBef>
                <a:spcPts val="0"/>
              </a:spcBef>
              <a:spcAft>
                <a:spcPts val="1200"/>
              </a:spcAft>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1pPr>
            <a:lvl2pPr marL="8001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2pPr>
            <a:lvl3pPr marL="12573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3pPr>
            <a:lvl4pPr marL="17145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4pPr>
            <a:lvl5pPr marL="21717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9pPr>
          </a:lstStyle>
          <a:p>
            <a:pPr marL="0" indent="0">
              <a:buNone/>
            </a:pPr>
            <a:r>
              <a:rPr lang="en-US" sz="4400" b="1" dirty="0"/>
              <a:t>Excitement</a:t>
            </a:r>
          </a:p>
        </p:txBody>
      </p:sp>
    </p:spTree>
    <p:extLst>
      <p:ext uri="{BB962C8B-B14F-4D97-AF65-F5344CB8AC3E}">
        <p14:creationId xmlns:p14="http://schemas.microsoft.com/office/powerpoint/2010/main" val="13560164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AF795-98BF-0391-2AC9-5D9ED0BDF6AB}"/>
            </a:ext>
          </a:extLst>
        </p:cNvPr>
        <p:cNvGrpSpPr/>
        <p:nvPr/>
      </p:nvGrpSpPr>
      <p:grpSpPr>
        <a:xfrm>
          <a:off x="0" y="0"/>
          <a:ext cx="0" cy="0"/>
          <a:chOff x="0" y="0"/>
          <a:chExt cx="0" cy="0"/>
        </a:xfrm>
      </p:grpSpPr>
      <p:pic>
        <p:nvPicPr>
          <p:cNvPr id="11" name="Picture 6">
            <a:extLst>
              <a:ext uri="{FF2B5EF4-FFF2-40B4-BE49-F238E27FC236}">
                <a16:creationId xmlns:a16="http://schemas.microsoft.com/office/drawing/2014/main" id="{25646816-7764-C036-3561-07561A2B86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5" name="Заголовок 1">
            <a:extLst>
              <a:ext uri="{FF2B5EF4-FFF2-40B4-BE49-F238E27FC236}">
                <a16:creationId xmlns:a16="http://schemas.microsoft.com/office/drawing/2014/main" id="{D0281E29-6BFA-A44E-CF9A-B6F03CDC69D5}"/>
              </a:ext>
            </a:extLst>
          </p:cNvPr>
          <p:cNvSpPr txBox="1">
            <a:spLocks/>
          </p:cNvSpPr>
          <p:nvPr/>
        </p:nvSpPr>
        <p:spPr>
          <a:xfrm>
            <a:off x="196977" y="411372"/>
            <a:ext cx="6091856" cy="752743"/>
          </a:xfrm>
          <a:prstGeom prst="rect">
            <a:avLst/>
          </a:prstGeom>
        </p:spPr>
        <p:txBody>
          <a:bodyPr vert="horz" lIns="91440" tIns="45720" rIns="91440" bIns="45720" rtlCol="0" anchor="b">
            <a:noAutofit/>
          </a:bodyPr>
          <a:lstStyle>
            <a:defPPr>
              <a:defRPr lang="ru-RU"/>
            </a:defPPr>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a:latin typeface="Posterama" panose="020B0502040204020203" pitchFamily="34" charset="0"/>
                <a:cs typeface="Posterama" panose="020B0502040204020203" pitchFamily="34" charset="0"/>
              </a:rPr>
              <a:t>Mechanics Summary</a:t>
            </a:r>
            <a:endParaRPr lang="ru-RU" sz="4800" dirty="0">
              <a:latin typeface="Posterama" panose="020B0502040204020203" pitchFamily="34" charset="0"/>
              <a:cs typeface="Posterama" panose="020B0502040204020203" pitchFamily="34" charset="0"/>
            </a:endParaRPr>
          </a:p>
        </p:txBody>
      </p:sp>
      <p:sp>
        <p:nvSpPr>
          <p:cNvPr id="6" name="Текст 6">
            <a:extLst>
              <a:ext uri="{FF2B5EF4-FFF2-40B4-BE49-F238E27FC236}">
                <a16:creationId xmlns:a16="http://schemas.microsoft.com/office/drawing/2014/main" id="{15CACB87-FE54-129B-F7FC-E36B17F199E3}"/>
              </a:ext>
            </a:extLst>
          </p:cNvPr>
          <p:cNvSpPr txBox="1">
            <a:spLocks/>
          </p:cNvSpPr>
          <p:nvPr/>
        </p:nvSpPr>
        <p:spPr>
          <a:xfrm>
            <a:off x="554360" y="1168266"/>
            <a:ext cx="3911827" cy="2751057"/>
          </a:xfrm>
          <a:prstGeom prst="rect">
            <a:avLst/>
          </a:prstGeom>
        </p:spPr>
        <p:txBody>
          <a:bodyPr rtlCol="0"/>
          <a:lstStyle>
            <a:defPPr>
              <a:defRPr lang="ru-RU"/>
            </a:defPPr>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CabriLight"/>
              </a:rPr>
              <a:t>As was mentioned Taxifire is an endless-runner 2D mobile game. Our taxi driver will be rushing through the streets of New-York to get to his client. </a:t>
            </a:r>
            <a:endParaRPr lang="ru-RU" dirty="0">
              <a:latin typeface="CabriLight"/>
            </a:endParaRPr>
          </a:p>
        </p:txBody>
      </p:sp>
      <p:sp>
        <p:nvSpPr>
          <p:cNvPr id="8" name="Номер слайда 2">
            <a:extLst>
              <a:ext uri="{FF2B5EF4-FFF2-40B4-BE49-F238E27FC236}">
                <a16:creationId xmlns:a16="http://schemas.microsoft.com/office/drawing/2014/main" id="{EB1F38A5-7ACF-9358-140B-46B201A9613B}"/>
              </a:ext>
            </a:extLst>
          </p:cNvPr>
          <p:cNvSpPr>
            <a:spLocks noGrp="1"/>
          </p:cNvSpPr>
          <p:nvPr>
            <p:ph type="sldNum" sz="quarter" idx="12"/>
          </p:nvPr>
        </p:nvSpPr>
        <p:spPr>
          <a:xfrm>
            <a:off x="196977" y="6341872"/>
            <a:ext cx="329619" cy="365125"/>
          </a:xfrm>
        </p:spPr>
        <p:txBody>
          <a:bodyPr rtlCol="0"/>
          <a:lstStyle>
            <a:defPPr>
              <a:defRPr lang="ru-RU"/>
            </a:defPPr>
          </a:lstStyle>
          <a:p>
            <a:pPr rtl="0"/>
            <a:fld id="{B5CEABB6-07DC-46E8-9B57-56EC44A396E5}" type="slidenum">
              <a:rPr lang="ru-RU" smtClean="0"/>
              <a:pPr rtl="0"/>
              <a:t>4</a:t>
            </a:fld>
            <a:endParaRPr lang="ru-RU" dirty="0"/>
          </a:p>
        </p:txBody>
      </p:sp>
      <p:pic>
        <p:nvPicPr>
          <p:cNvPr id="2050" name="Picture 2">
            <a:extLst>
              <a:ext uri="{FF2B5EF4-FFF2-40B4-BE49-F238E27FC236}">
                <a16:creationId xmlns:a16="http://schemas.microsoft.com/office/drawing/2014/main" id="{724692EA-41A4-4286-5E6A-863C8D278A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77511" y="0"/>
            <a:ext cx="4614489" cy="2956777"/>
          </a:xfrm>
          <a:prstGeom prst="rect">
            <a:avLst/>
          </a:prstGeom>
          <a:noFill/>
          <a:extLst>
            <a:ext uri="{909E8E84-426E-40DD-AFC4-6F175D3DCCD1}">
              <a14:hiddenFill xmlns:a14="http://schemas.microsoft.com/office/drawing/2010/main">
                <a:solidFill>
                  <a:srgbClr val="FFFFFF"/>
                </a:solidFill>
              </a14:hiddenFill>
            </a:ext>
          </a:extLst>
        </p:spPr>
      </p:pic>
      <p:sp>
        <p:nvSpPr>
          <p:cNvPr id="2" name="Текст 6">
            <a:extLst>
              <a:ext uri="{FF2B5EF4-FFF2-40B4-BE49-F238E27FC236}">
                <a16:creationId xmlns:a16="http://schemas.microsoft.com/office/drawing/2014/main" id="{ACD71F30-8D16-7A00-638C-D2949FE7DE78}"/>
              </a:ext>
            </a:extLst>
          </p:cNvPr>
          <p:cNvSpPr txBox="1">
            <a:spLocks/>
          </p:cNvSpPr>
          <p:nvPr/>
        </p:nvSpPr>
        <p:spPr>
          <a:xfrm>
            <a:off x="466901" y="4048850"/>
            <a:ext cx="4954185" cy="1652642"/>
          </a:xfrm>
          <a:prstGeom prst="rect">
            <a:avLst/>
          </a:prstGeom>
        </p:spPr>
        <p:txBody>
          <a:bodyPr rtlCol="0"/>
          <a:lstStyle>
            <a:defPPr>
              <a:defRPr lang="ru-RU"/>
            </a:defPPr>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CabriLight"/>
              </a:rPr>
              <a:t>On his way, player will encounter many obstacles, like: fallen trees, other cars, cones, broken traffic light, etc. Some of them may just slower the car, others will cause game over.</a:t>
            </a:r>
            <a:endParaRPr lang="ru-RU" dirty="0">
              <a:latin typeface="CabriLight"/>
            </a:endParaRPr>
          </a:p>
        </p:txBody>
      </p:sp>
      <p:sp>
        <p:nvSpPr>
          <p:cNvPr id="3" name="Текст 6">
            <a:extLst>
              <a:ext uri="{FF2B5EF4-FFF2-40B4-BE49-F238E27FC236}">
                <a16:creationId xmlns:a16="http://schemas.microsoft.com/office/drawing/2014/main" id="{CE5D3B99-5D48-44AA-5B7F-585390652DA6}"/>
              </a:ext>
            </a:extLst>
          </p:cNvPr>
          <p:cNvSpPr txBox="1">
            <a:spLocks/>
          </p:cNvSpPr>
          <p:nvPr/>
        </p:nvSpPr>
        <p:spPr>
          <a:xfrm>
            <a:off x="5542384" y="4048850"/>
            <a:ext cx="5378528" cy="1866758"/>
          </a:xfrm>
          <a:prstGeom prst="rect">
            <a:avLst/>
          </a:prstGeom>
        </p:spPr>
        <p:txBody>
          <a:bodyPr vert="horz" lIns="91440" tIns="45720" rIns="91440" bIns="45720" rtlCol="0">
            <a:noAutofit/>
          </a:bodyPr>
          <a:lstStyle>
            <a:defPPr>
              <a:defRPr lang="ru-RU"/>
            </a:defPPr>
            <a:lvl1pPr marL="228600" indent="-228600" algn="l" defTabSz="914400" rtl="0" eaLnBrk="1" latinLnBrk="0" hangingPunct="1">
              <a:lnSpc>
                <a:spcPts val="2400"/>
              </a:lnSpc>
              <a:spcBef>
                <a:spcPts val="0"/>
              </a:spcBef>
              <a:spcAft>
                <a:spcPts val="1200"/>
              </a:spcAft>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1pPr>
            <a:lvl2pPr marL="8001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2pPr>
            <a:lvl3pPr marL="12573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3pPr>
            <a:lvl4pPr marL="17145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4pPr>
            <a:lvl5pPr marL="21717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9pPr>
          </a:lstStyle>
          <a:p>
            <a:r>
              <a:rPr lang="en-US" sz="2800" dirty="0">
                <a:latin typeface="CabriLight"/>
              </a:rPr>
              <a:t>Main task will be to achieve as much as possible points. To gain them player must collect coins or pick up other passengers and drop them on when they will ask.</a:t>
            </a:r>
          </a:p>
        </p:txBody>
      </p:sp>
      <p:sp>
        <p:nvSpPr>
          <p:cNvPr id="4" name="Текст 6">
            <a:extLst>
              <a:ext uri="{FF2B5EF4-FFF2-40B4-BE49-F238E27FC236}">
                <a16:creationId xmlns:a16="http://schemas.microsoft.com/office/drawing/2014/main" id="{56B78866-4EB1-96ED-D7A5-DBBB4485273D}"/>
              </a:ext>
            </a:extLst>
          </p:cNvPr>
          <p:cNvSpPr txBox="1">
            <a:spLocks/>
          </p:cNvSpPr>
          <p:nvPr/>
        </p:nvSpPr>
        <p:spPr>
          <a:xfrm>
            <a:off x="4245429" y="1213639"/>
            <a:ext cx="3120176" cy="2705683"/>
          </a:xfrm>
          <a:prstGeom prst="rect">
            <a:avLst/>
          </a:prstGeom>
        </p:spPr>
        <p:txBody>
          <a:bodyPr vert="horz" lIns="91440" tIns="45720" rIns="91440" bIns="45720" rtlCol="0">
            <a:noAutofit/>
          </a:bodyPr>
          <a:lstStyle>
            <a:defPPr>
              <a:defRPr lang="ru-RU"/>
            </a:defPPr>
            <a:lvl1pPr marL="228600" indent="-228600" algn="l" defTabSz="914400" rtl="0" eaLnBrk="1" latinLnBrk="0" hangingPunct="1">
              <a:lnSpc>
                <a:spcPts val="2400"/>
              </a:lnSpc>
              <a:spcBef>
                <a:spcPts val="0"/>
              </a:spcBef>
              <a:spcAft>
                <a:spcPts val="1200"/>
              </a:spcAft>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1pPr>
            <a:lvl2pPr marL="8001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2pPr>
            <a:lvl3pPr marL="12573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3pPr>
            <a:lvl4pPr marL="17145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4pPr>
            <a:lvl5pPr marL="21717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9pPr>
          </a:lstStyle>
          <a:p>
            <a:r>
              <a:rPr lang="en-US" sz="2800" dirty="0">
                <a:latin typeface="CabriLight"/>
              </a:rPr>
              <a:t>Player is chased by a big traffic jam tsunami, so he cannot stay at the same place for to long, otherwise he will get flattened by traffic.</a:t>
            </a:r>
          </a:p>
        </p:txBody>
      </p:sp>
    </p:spTree>
    <p:extLst>
      <p:ext uri="{BB962C8B-B14F-4D97-AF65-F5344CB8AC3E}">
        <p14:creationId xmlns:p14="http://schemas.microsoft.com/office/powerpoint/2010/main" val="34690470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F87A48-1829-5A1E-A380-BCA01B47DEFE}"/>
            </a:ext>
          </a:extLst>
        </p:cNvPr>
        <p:cNvGrpSpPr/>
        <p:nvPr/>
      </p:nvGrpSpPr>
      <p:grpSpPr>
        <a:xfrm>
          <a:off x="0" y="0"/>
          <a:ext cx="0" cy="0"/>
          <a:chOff x="0" y="0"/>
          <a:chExt cx="0" cy="0"/>
        </a:xfrm>
      </p:grpSpPr>
      <p:pic>
        <p:nvPicPr>
          <p:cNvPr id="11" name="Picture 6">
            <a:extLst>
              <a:ext uri="{FF2B5EF4-FFF2-40B4-BE49-F238E27FC236}">
                <a16:creationId xmlns:a16="http://schemas.microsoft.com/office/drawing/2014/main" id="{A8242441-5E18-D3BC-114B-A2AE8E3F13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5" name="Заголовок 1">
            <a:extLst>
              <a:ext uri="{FF2B5EF4-FFF2-40B4-BE49-F238E27FC236}">
                <a16:creationId xmlns:a16="http://schemas.microsoft.com/office/drawing/2014/main" id="{954CAA73-9769-4B91-47B8-A6728EE0E5E5}"/>
              </a:ext>
            </a:extLst>
          </p:cNvPr>
          <p:cNvSpPr txBox="1">
            <a:spLocks/>
          </p:cNvSpPr>
          <p:nvPr/>
        </p:nvSpPr>
        <p:spPr>
          <a:xfrm>
            <a:off x="196977" y="411372"/>
            <a:ext cx="4613149" cy="752743"/>
          </a:xfrm>
          <a:prstGeom prst="rect">
            <a:avLst/>
          </a:prstGeom>
        </p:spPr>
        <p:txBody>
          <a:bodyPr vert="horz" lIns="91440" tIns="45720" rIns="91440" bIns="45720" rtlCol="0" anchor="b">
            <a:noAutofit/>
          </a:bodyPr>
          <a:lstStyle>
            <a:defPPr>
              <a:defRPr lang="ru-RU"/>
            </a:defPPr>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a:latin typeface="Posterama" panose="020B0502040204020203" pitchFamily="34" charset="0"/>
                <a:cs typeface="Posterama" panose="020B0502040204020203" pitchFamily="34" charset="0"/>
              </a:rPr>
              <a:t>Features</a:t>
            </a:r>
            <a:endParaRPr lang="ru-RU" sz="4800" dirty="0">
              <a:latin typeface="Posterama" panose="020B0502040204020203" pitchFamily="34" charset="0"/>
              <a:cs typeface="Posterama" panose="020B0502040204020203" pitchFamily="34" charset="0"/>
            </a:endParaRPr>
          </a:p>
        </p:txBody>
      </p:sp>
      <p:sp>
        <p:nvSpPr>
          <p:cNvPr id="6" name="Текст 6">
            <a:extLst>
              <a:ext uri="{FF2B5EF4-FFF2-40B4-BE49-F238E27FC236}">
                <a16:creationId xmlns:a16="http://schemas.microsoft.com/office/drawing/2014/main" id="{F4D890A3-C32A-3EDA-A61A-AF25581FF62C}"/>
              </a:ext>
            </a:extLst>
          </p:cNvPr>
          <p:cNvSpPr txBox="1">
            <a:spLocks/>
          </p:cNvSpPr>
          <p:nvPr/>
        </p:nvSpPr>
        <p:spPr>
          <a:xfrm>
            <a:off x="817626" y="1270437"/>
            <a:ext cx="4613149" cy="1253070"/>
          </a:xfrm>
          <a:prstGeom prst="rect">
            <a:avLst/>
          </a:prstGeom>
        </p:spPr>
        <p:txBody>
          <a:bodyPr rtlCol="0"/>
          <a:lstStyle>
            <a:defPPr>
              <a:defRPr lang="ru-RU"/>
            </a:defPPr>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CabriLight"/>
              </a:rPr>
              <a:t>Some coins may give you special powers or extra points.</a:t>
            </a:r>
            <a:endParaRPr lang="ru-RU" dirty="0">
              <a:latin typeface="CabriLight"/>
            </a:endParaRPr>
          </a:p>
        </p:txBody>
      </p:sp>
      <p:sp>
        <p:nvSpPr>
          <p:cNvPr id="8" name="Номер слайда 2">
            <a:extLst>
              <a:ext uri="{FF2B5EF4-FFF2-40B4-BE49-F238E27FC236}">
                <a16:creationId xmlns:a16="http://schemas.microsoft.com/office/drawing/2014/main" id="{073D696F-816D-E49E-852F-860F241C56C8}"/>
              </a:ext>
            </a:extLst>
          </p:cNvPr>
          <p:cNvSpPr>
            <a:spLocks noGrp="1"/>
          </p:cNvSpPr>
          <p:nvPr>
            <p:ph type="sldNum" sz="quarter" idx="12"/>
          </p:nvPr>
        </p:nvSpPr>
        <p:spPr>
          <a:xfrm>
            <a:off x="196977" y="6341872"/>
            <a:ext cx="329619" cy="365125"/>
          </a:xfrm>
        </p:spPr>
        <p:txBody>
          <a:bodyPr rtlCol="0"/>
          <a:lstStyle>
            <a:defPPr>
              <a:defRPr lang="ru-RU"/>
            </a:defPPr>
          </a:lstStyle>
          <a:p>
            <a:pPr rtl="0"/>
            <a:fld id="{B5CEABB6-07DC-46E8-9B57-56EC44A396E5}" type="slidenum">
              <a:rPr lang="ru-RU" smtClean="0"/>
              <a:pPr rtl="0"/>
              <a:t>5</a:t>
            </a:fld>
            <a:endParaRPr lang="ru-RU" dirty="0"/>
          </a:p>
        </p:txBody>
      </p:sp>
      <p:sp>
        <p:nvSpPr>
          <p:cNvPr id="9" name="Текст 6">
            <a:extLst>
              <a:ext uri="{FF2B5EF4-FFF2-40B4-BE49-F238E27FC236}">
                <a16:creationId xmlns:a16="http://schemas.microsoft.com/office/drawing/2014/main" id="{1E0F4CC5-849E-27E4-3143-73302AF447A6}"/>
              </a:ext>
            </a:extLst>
          </p:cNvPr>
          <p:cNvSpPr txBox="1">
            <a:spLocks/>
          </p:cNvSpPr>
          <p:nvPr/>
        </p:nvSpPr>
        <p:spPr>
          <a:xfrm>
            <a:off x="817626" y="2608956"/>
            <a:ext cx="4041735" cy="2009697"/>
          </a:xfrm>
          <a:prstGeom prst="rect">
            <a:avLst/>
          </a:prstGeom>
        </p:spPr>
        <p:txBody>
          <a:bodyPr vert="horz" lIns="91440" tIns="45720" rIns="91440" bIns="45720" rtlCol="0">
            <a:noAutofit/>
          </a:bodyPr>
          <a:lstStyle>
            <a:defPPr>
              <a:defRPr lang="ru-RU"/>
            </a:defPPr>
            <a:lvl1pPr marL="228600" indent="-228600" algn="l" defTabSz="914400" rtl="0" eaLnBrk="1" latinLnBrk="0" hangingPunct="1">
              <a:lnSpc>
                <a:spcPts val="2400"/>
              </a:lnSpc>
              <a:spcBef>
                <a:spcPts val="0"/>
              </a:spcBef>
              <a:spcAft>
                <a:spcPts val="1200"/>
              </a:spcAft>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1pPr>
            <a:lvl2pPr marL="8001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2pPr>
            <a:lvl3pPr marL="12573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3pPr>
            <a:lvl4pPr marL="17145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4pPr>
            <a:lvl5pPr marL="21717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9pPr>
          </a:lstStyle>
          <a:p>
            <a:r>
              <a:rPr lang="en-US" sz="2800" dirty="0">
                <a:latin typeface="CabriLight"/>
              </a:rPr>
              <a:t>Player will be able to visit different locations, by traveling via portals/passages. For example: Street, Zoo, Forest, Shore.</a:t>
            </a:r>
          </a:p>
        </p:txBody>
      </p:sp>
      <p:pic>
        <p:nvPicPr>
          <p:cNvPr id="6146" name="Picture 2">
            <a:extLst>
              <a:ext uri="{FF2B5EF4-FFF2-40B4-BE49-F238E27FC236}">
                <a16:creationId xmlns:a16="http://schemas.microsoft.com/office/drawing/2014/main" id="{056CD4DE-DDEB-9DEF-2289-B248674C30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7044142" y="2435468"/>
            <a:ext cx="8103377" cy="2192337"/>
          </a:xfrm>
          <a:prstGeom prst="rect">
            <a:avLst/>
          </a:prstGeom>
          <a:noFill/>
          <a:extLst>
            <a:ext uri="{909E8E84-426E-40DD-AFC4-6F175D3DCCD1}">
              <a14:hiddenFill xmlns:a14="http://schemas.microsoft.com/office/drawing/2010/main">
                <a:solidFill>
                  <a:srgbClr val="FFFFFF"/>
                </a:solidFill>
              </a14:hiddenFill>
            </a:ext>
          </a:extLst>
        </p:spPr>
      </p:pic>
      <p:sp>
        <p:nvSpPr>
          <p:cNvPr id="3" name="Текст 6">
            <a:extLst>
              <a:ext uri="{FF2B5EF4-FFF2-40B4-BE49-F238E27FC236}">
                <a16:creationId xmlns:a16="http://schemas.microsoft.com/office/drawing/2014/main" id="{13EA6ADE-B23B-10E2-0240-B6D570BA5883}"/>
              </a:ext>
            </a:extLst>
          </p:cNvPr>
          <p:cNvSpPr txBox="1">
            <a:spLocks/>
          </p:cNvSpPr>
          <p:nvPr/>
        </p:nvSpPr>
        <p:spPr>
          <a:xfrm>
            <a:off x="817626" y="4704102"/>
            <a:ext cx="4041735" cy="1637769"/>
          </a:xfrm>
          <a:prstGeom prst="rect">
            <a:avLst/>
          </a:prstGeom>
        </p:spPr>
        <p:txBody>
          <a:bodyPr vert="horz" lIns="91440" tIns="45720" rIns="91440" bIns="45720" rtlCol="0">
            <a:noAutofit/>
          </a:bodyPr>
          <a:lstStyle>
            <a:defPPr>
              <a:defRPr lang="ru-RU"/>
            </a:defPPr>
            <a:lvl1pPr marL="228600" indent="-228600" algn="l" defTabSz="914400" rtl="0" eaLnBrk="1" latinLnBrk="0" hangingPunct="1">
              <a:lnSpc>
                <a:spcPts val="2400"/>
              </a:lnSpc>
              <a:spcBef>
                <a:spcPts val="0"/>
              </a:spcBef>
              <a:spcAft>
                <a:spcPts val="1200"/>
              </a:spcAft>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1pPr>
            <a:lvl2pPr marL="8001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2pPr>
            <a:lvl3pPr marL="12573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3pPr>
            <a:lvl4pPr marL="17145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4pPr>
            <a:lvl5pPr marL="2171700" indent="-342900" algn="l" defTabSz="914400" rtl="0" eaLnBrk="1" latinLnBrk="0" hangingPunct="1">
              <a:lnSpc>
                <a:spcPts val="2400"/>
              </a:lnSpc>
              <a:spcBef>
                <a:spcPts val="500"/>
              </a:spcBef>
              <a:buFont typeface="Arial" panose="020B0604020202020204" pitchFamily="34" charset="0"/>
              <a:buChar char="•"/>
              <a:defRPr lang="ru-RU" sz="2000" kern="1200">
                <a:solidFill>
                  <a:schemeClr val="tx1"/>
                </a:solidFill>
                <a:latin typeface="Calibri Light" panose="020F0302020204030204" pitchFamily="34" charset="0"/>
                <a:ea typeface="+mn-ea"/>
                <a:cs typeface="Calibri Light" panose="020F03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ru-RU" sz="1800" kern="1200">
                <a:solidFill>
                  <a:schemeClr val="tx1"/>
                </a:solidFill>
                <a:latin typeface="+mn-lt"/>
                <a:ea typeface="+mn-ea"/>
                <a:cs typeface="+mn-cs"/>
              </a:defRPr>
            </a:lvl9pPr>
          </a:lstStyle>
          <a:p>
            <a:r>
              <a:rPr lang="en-US" sz="2800" dirty="0">
                <a:latin typeface="CabriLight"/>
              </a:rPr>
              <a:t>You can change your car and upgrade it during the ride (or from the menu. They may have special powers.</a:t>
            </a:r>
          </a:p>
        </p:txBody>
      </p:sp>
      <p:pic>
        <p:nvPicPr>
          <p:cNvPr id="6150" name="Picture 6">
            <a:extLst>
              <a:ext uri="{FF2B5EF4-FFF2-40B4-BE49-F238E27FC236}">
                <a16:creationId xmlns:a16="http://schemas.microsoft.com/office/drawing/2014/main" id="{BC53E4B8-4318-F7EE-969B-510DA91445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03080" y="146115"/>
            <a:ext cx="1482662" cy="1614162"/>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a:extLst>
              <a:ext uri="{FF2B5EF4-FFF2-40B4-BE49-F238E27FC236}">
                <a16:creationId xmlns:a16="http://schemas.microsoft.com/office/drawing/2014/main" id="{A95B4DDC-F47F-977E-D229-287E3485929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50391" y="2115009"/>
            <a:ext cx="4326749" cy="2627979"/>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51367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061034-AD86-063B-C741-A2BE21AA153C}"/>
            </a:ext>
          </a:extLst>
        </p:cNvPr>
        <p:cNvGrpSpPr/>
        <p:nvPr/>
      </p:nvGrpSpPr>
      <p:grpSpPr>
        <a:xfrm>
          <a:off x="0" y="0"/>
          <a:ext cx="0" cy="0"/>
          <a:chOff x="0" y="0"/>
          <a:chExt cx="0" cy="0"/>
        </a:xfrm>
      </p:grpSpPr>
      <p:pic>
        <p:nvPicPr>
          <p:cNvPr id="11" name="Picture 6">
            <a:extLst>
              <a:ext uri="{FF2B5EF4-FFF2-40B4-BE49-F238E27FC236}">
                <a16:creationId xmlns:a16="http://schemas.microsoft.com/office/drawing/2014/main" id="{905E3569-C147-29BA-6E01-CF47DE1BE2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5" name="Заголовок 1">
            <a:extLst>
              <a:ext uri="{FF2B5EF4-FFF2-40B4-BE49-F238E27FC236}">
                <a16:creationId xmlns:a16="http://schemas.microsoft.com/office/drawing/2014/main" id="{4E82B8C7-ED36-6A79-059C-F4B3DB2DE3C2}"/>
              </a:ext>
            </a:extLst>
          </p:cNvPr>
          <p:cNvSpPr txBox="1">
            <a:spLocks/>
          </p:cNvSpPr>
          <p:nvPr/>
        </p:nvSpPr>
        <p:spPr>
          <a:xfrm>
            <a:off x="196977" y="411372"/>
            <a:ext cx="4613149" cy="752743"/>
          </a:xfrm>
          <a:prstGeom prst="rect">
            <a:avLst/>
          </a:prstGeom>
        </p:spPr>
        <p:txBody>
          <a:bodyPr vert="horz" lIns="91440" tIns="45720" rIns="91440" bIns="45720" rtlCol="0" anchor="b">
            <a:noAutofit/>
          </a:bodyPr>
          <a:lstStyle>
            <a:defPPr>
              <a:defRPr lang="ru-RU"/>
            </a:defPPr>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a:latin typeface="Posterama" panose="020B0502040204020203" pitchFamily="34" charset="0"/>
                <a:cs typeface="Posterama" panose="020B0502040204020203" pitchFamily="34" charset="0"/>
              </a:rPr>
              <a:t>Interface</a:t>
            </a:r>
            <a:endParaRPr lang="ru-RU" sz="4800" dirty="0">
              <a:latin typeface="Posterama" panose="020B0502040204020203" pitchFamily="34" charset="0"/>
              <a:cs typeface="Posterama" panose="020B0502040204020203" pitchFamily="34" charset="0"/>
            </a:endParaRPr>
          </a:p>
        </p:txBody>
      </p:sp>
      <p:sp>
        <p:nvSpPr>
          <p:cNvPr id="6" name="Текст 6">
            <a:extLst>
              <a:ext uri="{FF2B5EF4-FFF2-40B4-BE49-F238E27FC236}">
                <a16:creationId xmlns:a16="http://schemas.microsoft.com/office/drawing/2014/main" id="{8E3E2FFE-5516-A280-C914-F3857B19941B}"/>
              </a:ext>
            </a:extLst>
          </p:cNvPr>
          <p:cNvSpPr txBox="1">
            <a:spLocks/>
          </p:cNvSpPr>
          <p:nvPr/>
        </p:nvSpPr>
        <p:spPr>
          <a:xfrm>
            <a:off x="817626" y="1270436"/>
            <a:ext cx="5536521" cy="3198927"/>
          </a:xfrm>
          <a:prstGeom prst="rect">
            <a:avLst/>
          </a:prstGeom>
        </p:spPr>
        <p:txBody>
          <a:bodyPr rtlCol="0"/>
          <a:lstStyle>
            <a:defPPr>
              <a:defRPr lang="ru-RU"/>
            </a:defPPr>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dirty="0">
                <a:latin typeface="CabriLight"/>
              </a:rPr>
              <a:t>Game controls will be located on the touch screen. User will be swiping on the left and right side to change taxi’s location. </a:t>
            </a:r>
            <a:r>
              <a:rPr lang="en-US" dirty="0">
                <a:latin typeface="CabriLight"/>
              </a:rPr>
              <a:t>Player will be moving forward all the time, but to slow/stop the car, he will need to hold the screen.</a:t>
            </a:r>
            <a:endParaRPr lang="ru-RU" dirty="0">
              <a:latin typeface="CabriLight"/>
            </a:endParaRPr>
          </a:p>
        </p:txBody>
      </p:sp>
      <p:sp>
        <p:nvSpPr>
          <p:cNvPr id="8" name="Номер слайда 2">
            <a:extLst>
              <a:ext uri="{FF2B5EF4-FFF2-40B4-BE49-F238E27FC236}">
                <a16:creationId xmlns:a16="http://schemas.microsoft.com/office/drawing/2014/main" id="{5DCDF971-5E59-5148-4847-7DCABA152331}"/>
              </a:ext>
            </a:extLst>
          </p:cNvPr>
          <p:cNvSpPr>
            <a:spLocks noGrp="1"/>
          </p:cNvSpPr>
          <p:nvPr>
            <p:ph type="sldNum" sz="quarter" idx="12"/>
          </p:nvPr>
        </p:nvSpPr>
        <p:spPr>
          <a:xfrm>
            <a:off x="196977" y="6341872"/>
            <a:ext cx="329619" cy="365125"/>
          </a:xfrm>
        </p:spPr>
        <p:txBody>
          <a:bodyPr rtlCol="0"/>
          <a:lstStyle>
            <a:defPPr>
              <a:defRPr lang="ru-RU"/>
            </a:defPPr>
          </a:lstStyle>
          <a:p>
            <a:pPr rtl="0"/>
            <a:fld id="{B5CEABB6-07DC-46E8-9B57-56EC44A396E5}" type="slidenum">
              <a:rPr lang="ru-RU" smtClean="0"/>
              <a:pPr rtl="0"/>
              <a:t>6</a:t>
            </a:fld>
            <a:endParaRPr lang="ru-RU" dirty="0"/>
          </a:p>
        </p:txBody>
      </p:sp>
      <p:pic>
        <p:nvPicPr>
          <p:cNvPr id="4" name="Рисунок 3" descr="Изображение выглядит как текст, снимок экрана, искусство, иллюстрация&#10;&#10;Автоматически созданное описание">
            <a:extLst>
              <a:ext uri="{FF2B5EF4-FFF2-40B4-BE49-F238E27FC236}">
                <a16:creationId xmlns:a16="http://schemas.microsoft.com/office/drawing/2014/main" id="{7AE74CBB-F6D0-CE7C-9610-8F444AD8CA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81876" y="-2"/>
            <a:ext cx="3086100" cy="6858000"/>
          </a:xfrm>
          <a:prstGeom prst="rect">
            <a:avLst/>
          </a:prstGeom>
        </p:spPr>
      </p:pic>
      <p:sp>
        <p:nvSpPr>
          <p:cNvPr id="10" name="Текст 6">
            <a:extLst>
              <a:ext uri="{FF2B5EF4-FFF2-40B4-BE49-F238E27FC236}">
                <a16:creationId xmlns:a16="http://schemas.microsoft.com/office/drawing/2014/main" id="{F6D0E50A-6825-F693-6FB0-9985028156DE}"/>
              </a:ext>
            </a:extLst>
          </p:cNvPr>
          <p:cNvSpPr txBox="1">
            <a:spLocks/>
          </p:cNvSpPr>
          <p:nvPr/>
        </p:nvSpPr>
        <p:spPr>
          <a:xfrm>
            <a:off x="817626" y="4288065"/>
            <a:ext cx="4613149" cy="2158563"/>
          </a:xfrm>
          <a:prstGeom prst="rect">
            <a:avLst/>
          </a:prstGeom>
        </p:spPr>
        <p:txBody>
          <a:bodyPr rtlCol="0"/>
          <a:lstStyle>
            <a:defPPr>
              <a:defRPr lang="ru-RU"/>
            </a:defPPr>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CabriLight"/>
              </a:rPr>
              <a:t>There will be also an option the change controls to basic buttons.</a:t>
            </a:r>
            <a:endParaRPr lang="ru-RU" dirty="0">
              <a:latin typeface="CabriLight"/>
            </a:endParaRPr>
          </a:p>
        </p:txBody>
      </p:sp>
    </p:spTree>
    <p:extLst>
      <p:ext uri="{BB962C8B-B14F-4D97-AF65-F5344CB8AC3E}">
        <p14:creationId xmlns:p14="http://schemas.microsoft.com/office/powerpoint/2010/main" val="189500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8D3AB9-6145-3B04-1A2F-D4A04B13B688}"/>
            </a:ext>
          </a:extLst>
        </p:cNvPr>
        <p:cNvGrpSpPr/>
        <p:nvPr/>
      </p:nvGrpSpPr>
      <p:grpSpPr>
        <a:xfrm>
          <a:off x="0" y="0"/>
          <a:ext cx="0" cy="0"/>
          <a:chOff x="0" y="0"/>
          <a:chExt cx="0" cy="0"/>
        </a:xfrm>
      </p:grpSpPr>
      <p:pic>
        <p:nvPicPr>
          <p:cNvPr id="11" name="Picture 6">
            <a:extLst>
              <a:ext uri="{FF2B5EF4-FFF2-40B4-BE49-F238E27FC236}">
                <a16:creationId xmlns:a16="http://schemas.microsoft.com/office/drawing/2014/main" id="{1CA4F932-717B-29DC-DF34-A40BC53113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5" name="Заголовок 1">
            <a:extLst>
              <a:ext uri="{FF2B5EF4-FFF2-40B4-BE49-F238E27FC236}">
                <a16:creationId xmlns:a16="http://schemas.microsoft.com/office/drawing/2014/main" id="{F0254C5F-0C50-5E2D-8512-3BE4B3474294}"/>
              </a:ext>
            </a:extLst>
          </p:cNvPr>
          <p:cNvSpPr txBox="1">
            <a:spLocks/>
          </p:cNvSpPr>
          <p:nvPr/>
        </p:nvSpPr>
        <p:spPr>
          <a:xfrm>
            <a:off x="196977" y="411372"/>
            <a:ext cx="4613149" cy="752743"/>
          </a:xfrm>
          <a:prstGeom prst="rect">
            <a:avLst/>
          </a:prstGeom>
        </p:spPr>
        <p:txBody>
          <a:bodyPr vert="horz" lIns="91440" tIns="45720" rIns="91440" bIns="45720" rtlCol="0" anchor="b">
            <a:noAutofit/>
          </a:bodyPr>
          <a:lstStyle>
            <a:defPPr>
              <a:defRPr lang="ru-RU"/>
            </a:defPPr>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a:latin typeface="Posterama" panose="020B0502040204020203" pitchFamily="34" charset="0"/>
                <a:cs typeface="Posterama" panose="020B0502040204020203" pitchFamily="34" charset="0"/>
              </a:rPr>
              <a:t>Art Style</a:t>
            </a:r>
            <a:endParaRPr lang="ru-RU" sz="4800" dirty="0">
              <a:latin typeface="Posterama" panose="020B0502040204020203" pitchFamily="34" charset="0"/>
              <a:cs typeface="Posterama" panose="020B0502040204020203" pitchFamily="34" charset="0"/>
            </a:endParaRPr>
          </a:p>
        </p:txBody>
      </p:sp>
      <p:sp>
        <p:nvSpPr>
          <p:cNvPr id="6" name="Текст 6">
            <a:extLst>
              <a:ext uri="{FF2B5EF4-FFF2-40B4-BE49-F238E27FC236}">
                <a16:creationId xmlns:a16="http://schemas.microsoft.com/office/drawing/2014/main" id="{F9698892-0BD5-A9BE-36B5-CF4AEDEF1579}"/>
              </a:ext>
            </a:extLst>
          </p:cNvPr>
          <p:cNvSpPr txBox="1">
            <a:spLocks/>
          </p:cNvSpPr>
          <p:nvPr/>
        </p:nvSpPr>
        <p:spPr>
          <a:xfrm>
            <a:off x="817626" y="1270436"/>
            <a:ext cx="4613149" cy="2555115"/>
          </a:xfrm>
          <a:prstGeom prst="rect">
            <a:avLst/>
          </a:prstGeom>
        </p:spPr>
        <p:txBody>
          <a:bodyPr rtlCol="0"/>
          <a:lstStyle>
            <a:defPPr>
              <a:defRPr lang="ru-RU"/>
            </a:defPPr>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CabriLight"/>
              </a:rPr>
              <a:t>Our style were inspired by films about Mr. Bean and their atmosphere as well as by first GTA games. Our main idea was to recreate GTA 1 experience for the players.</a:t>
            </a:r>
            <a:endParaRPr lang="ru-RU" dirty="0">
              <a:latin typeface="CabriLight"/>
            </a:endParaRPr>
          </a:p>
        </p:txBody>
      </p:sp>
      <p:sp>
        <p:nvSpPr>
          <p:cNvPr id="8" name="Номер слайда 2">
            <a:extLst>
              <a:ext uri="{FF2B5EF4-FFF2-40B4-BE49-F238E27FC236}">
                <a16:creationId xmlns:a16="http://schemas.microsoft.com/office/drawing/2014/main" id="{117F76B5-A66D-F396-EA81-29CEBE7D1954}"/>
              </a:ext>
            </a:extLst>
          </p:cNvPr>
          <p:cNvSpPr>
            <a:spLocks noGrp="1"/>
          </p:cNvSpPr>
          <p:nvPr>
            <p:ph type="sldNum" sz="quarter" idx="12"/>
          </p:nvPr>
        </p:nvSpPr>
        <p:spPr>
          <a:xfrm>
            <a:off x="196977" y="6341872"/>
            <a:ext cx="329619" cy="365125"/>
          </a:xfrm>
        </p:spPr>
        <p:txBody>
          <a:bodyPr rtlCol="0"/>
          <a:lstStyle>
            <a:defPPr>
              <a:defRPr lang="ru-RU"/>
            </a:defPPr>
          </a:lstStyle>
          <a:p>
            <a:pPr rtl="0"/>
            <a:fld id="{B5CEABB6-07DC-46E8-9B57-56EC44A396E5}" type="slidenum">
              <a:rPr lang="ru-RU" smtClean="0"/>
              <a:pPr rtl="0"/>
              <a:t>7</a:t>
            </a:fld>
            <a:endParaRPr lang="ru-RU" dirty="0"/>
          </a:p>
        </p:txBody>
      </p:sp>
      <p:sp>
        <p:nvSpPr>
          <p:cNvPr id="10" name="Текст 6">
            <a:extLst>
              <a:ext uri="{FF2B5EF4-FFF2-40B4-BE49-F238E27FC236}">
                <a16:creationId xmlns:a16="http://schemas.microsoft.com/office/drawing/2014/main" id="{0474A378-058F-E0A9-52C6-0D51E929874E}"/>
              </a:ext>
            </a:extLst>
          </p:cNvPr>
          <p:cNvSpPr txBox="1">
            <a:spLocks/>
          </p:cNvSpPr>
          <p:nvPr/>
        </p:nvSpPr>
        <p:spPr>
          <a:xfrm>
            <a:off x="817626" y="4727139"/>
            <a:ext cx="4613149" cy="1720849"/>
          </a:xfrm>
          <a:prstGeom prst="rect">
            <a:avLst/>
          </a:prstGeom>
        </p:spPr>
        <p:txBody>
          <a:bodyPr rtlCol="0"/>
          <a:lstStyle>
            <a:defPPr>
              <a:defRPr lang="ru-RU"/>
            </a:defPPr>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CabriLight"/>
              </a:rPr>
              <a:t>We decided to choose the pixel art style because it expresses our vision better than others.</a:t>
            </a:r>
            <a:endParaRPr lang="ru-RU" dirty="0">
              <a:latin typeface="CabriLight"/>
            </a:endParaRPr>
          </a:p>
        </p:txBody>
      </p:sp>
      <p:pic>
        <p:nvPicPr>
          <p:cNvPr id="8194" name="Picture 2">
            <a:extLst>
              <a:ext uri="{FF2B5EF4-FFF2-40B4-BE49-F238E27FC236}">
                <a16:creationId xmlns:a16="http://schemas.microsoft.com/office/drawing/2014/main" id="{4CB3F6AA-9B02-C925-00BD-F539F0538F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63301" y="-27684"/>
            <a:ext cx="2828699" cy="4716317"/>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Multiplayer (GTA1) | Grand Theft Auto Wiki (GTA Wiki) | Fandom">
            <a:extLst>
              <a:ext uri="{FF2B5EF4-FFF2-40B4-BE49-F238E27FC236}">
                <a16:creationId xmlns:a16="http://schemas.microsoft.com/office/drawing/2014/main" id="{9FBC9F29-1C3E-9B2E-6699-1DA9DE30C7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18616" y="0"/>
            <a:ext cx="3744685" cy="28085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92794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41CB46-FFF8-19CB-3DB8-8B89E3BEC8AD}"/>
            </a:ext>
          </a:extLst>
        </p:cNvPr>
        <p:cNvGrpSpPr/>
        <p:nvPr/>
      </p:nvGrpSpPr>
      <p:grpSpPr>
        <a:xfrm>
          <a:off x="0" y="0"/>
          <a:ext cx="0" cy="0"/>
          <a:chOff x="0" y="0"/>
          <a:chExt cx="0" cy="0"/>
        </a:xfrm>
      </p:grpSpPr>
      <p:pic>
        <p:nvPicPr>
          <p:cNvPr id="11" name="Picture 6">
            <a:extLst>
              <a:ext uri="{FF2B5EF4-FFF2-40B4-BE49-F238E27FC236}">
                <a16:creationId xmlns:a16="http://schemas.microsoft.com/office/drawing/2014/main" id="{579375F5-7266-9EB3-A68F-52745BA05D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5" name="Заголовок 1">
            <a:extLst>
              <a:ext uri="{FF2B5EF4-FFF2-40B4-BE49-F238E27FC236}">
                <a16:creationId xmlns:a16="http://schemas.microsoft.com/office/drawing/2014/main" id="{4D3FEF21-994D-F667-3163-4D802B30952B}"/>
              </a:ext>
            </a:extLst>
          </p:cNvPr>
          <p:cNvSpPr txBox="1">
            <a:spLocks/>
          </p:cNvSpPr>
          <p:nvPr/>
        </p:nvSpPr>
        <p:spPr>
          <a:xfrm>
            <a:off x="196977" y="411372"/>
            <a:ext cx="4613149" cy="752743"/>
          </a:xfrm>
          <a:prstGeom prst="rect">
            <a:avLst/>
          </a:prstGeom>
        </p:spPr>
        <p:txBody>
          <a:bodyPr vert="horz" lIns="91440" tIns="45720" rIns="91440" bIns="45720" rtlCol="0" anchor="b">
            <a:noAutofit/>
          </a:bodyPr>
          <a:lstStyle>
            <a:defPPr>
              <a:defRPr lang="ru-RU"/>
            </a:defPPr>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a:latin typeface="Posterama" panose="020B0502040204020203" pitchFamily="34" charset="0"/>
                <a:cs typeface="Posterama" panose="020B0502040204020203" pitchFamily="34" charset="0"/>
              </a:rPr>
              <a:t>Music/Sound</a:t>
            </a:r>
            <a:endParaRPr lang="ru-RU" sz="4800" dirty="0">
              <a:latin typeface="Posterama" panose="020B0502040204020203" pitchFamily="34" charset="0"/>
              <a:cs typeface="Posterama" panose="020B0502040204020203" pitchFamily="34" charset="0"/>
            </a:endParaRPr>
          </a:p>
        </p:txBody>
      </p:sp>
      <p:sp>
        <p:nvSpPr>
          <p:cNvPr id="6" name="Текст 6">
            <a:extLst>
              <a:ext uri="{FF2B5EF4-FFF2-40B4-BE49-F238E27FC236}">
                <a16:creationId xmlns:a16="http://schemas.microsoft.com/office/drawing/2014/main" id="{D84EF0F9-6A1D-C7B3-45BB-50EEF45F75F9}"/>
              </a:ext>
            </a:extLst>
          </p:cNvPr>
          <p:cNvSpPr txBox="1">
            <a:spLocks/>
          </p:cNvSpPr>
          <p:nvPr/>
        </p:nvSpPr>
        <p:spPr>
          <a:xfrm>
            <a:off x="817626" y="1270437"/>
            <a:ext cx="10202799" cy="1253070"/>
          </a:xfrm>
          <a:prstGeom prst="rect">
            <a:avLst/>
          </a:prstGeom>
        </p:spPr>
        <p:txBody>
          <a:bodyPr rtlCol="0"/>
          <a:lstStyle>
            <a:defPPr>
              <a:defRPr lang="ru-RU"/>
            </a:defPPr>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CabriLight"/>
              </a:rPr>
              <a:t>Taxifire</a:t>
            </a:r>
            <a:r>
              <a:rPr lang="uk-UA" dirty="0">
                <a:latin typeface="CabriLight"/>
              </a:rPr>
              <a:t> </a:t>
            </a:r>
            <a:r>
              <a:rPr lang="en-US" dirty="0">
                <a:latin typeface="CabriLight"/>
              </a:rPr>
              <a:t>will have a catchy and fast soundtrack that will motivate the player to drive faster</a:t>
            </a:r>
            <a:r>
              <a:rPr lang="uk-UA" dirty="0">
                <a:latin typeface="CabriLight"/>
              </a:rPr>
              <a:t>. </a:t>
            </a:r>
            <a:r>
              <a:rPr lang="en-US" dirty="0">
                <a:latin typeface="CabriLight"/>
              </a:rPr>
              <a:t>What we are trying to achieve can be heard here:</a:t>
            </a:r>
            <a:endParaRPr lang="ru-RU" dirty="0">
              <a:latin typeface="CabriLight"/>
            </a:endParaRPr>
          </a:p>
        </p:txBody>
      </p:sp>
      <p:sp>
        <p:nvSpPr>
          <p:cNvPr id="8" name="Номер слайда 2">
            <a:extLst>
              <a:ext uri="{FF2B5EF4-FFF2-40B4-BE49-F238E27FC236}">
                <a16:creationId xmlns:a16="http://schemas.microsoft.com/office/drawing/2014/main" id="{EA052B01-C110-45AF-08D8-8A612FD7698C}"/>
              </a:ext>
            </a:extLst>
          </p:cNvPr>
          <p:cNvSpPr>
            <a:spLocks noGrp="1"/>
          </p:cNvSpPr>
          <p:nvPr>
            <p:ph type="sldNum" sz="quarter" idx="12"/>
          </p:nvPr>
        </p:nvSpPr>
        <p:spPr>
          <a:xfrm>
            <a:off x="196977" y="6341872"/>
            <a:ext cx="329619" cy="365125"/>
          </a:xfrm>
        </p:spPr>
        <p:txBody>
          <a:bodyPr rtlCol="0"/>
          <a:lstStyle>
            <a:defPPr>
              <a:defRPr lang="ru-RU"/>
            </a:defPPr>
          </a:lstStyle>
          <a:p>
            <a:pPr rtl="0"/>
            <a:fld id="{B5CEABB6-07DC-46E8-9B57-56EC44A396E5}" type="slidenum">
              <a:rPr lang="ru-RU" smtClean="0"/>
              <a:pPr rtl="0"/>
              <a:t>8</a:t>
            </a:fld>
            <a:endParaRPr lang="ru-RU" dirty="0"/>
          </a:p>
        </p:txBody>
      </p:sp>
      <p:pic>
        <p:nvPicPr>
          <p:cNvPr id="9218" name="Picture 2">
            <a:extLst>
              <a:ext uri="{FF2B5EF4-FFF2-40B4-BE49-F238E27FC236}">
                <a16:creationId xmlns:a16="http://schemas.microsoft.com/office/drawing/2014/main" id="{1D611386-5A18-465D-2BCA-B9CD88B688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9180" y="3428999"/>
            <a:ext cx="3892420" cy="3892420"/>
          </a:xfrm>
          <a:prstGeom prst="rect">
            <a:avLst/>
          </a:prstGeom>
          <a:noFill/>
          <a:extLst>
            <a:ext uri="{909E8E84-426E-40DD-AFC4-6F175D3DCCD1}">
              <a14:hiddenFill xmlns:a14="http://schemas.microsoft.com/office/drawing/2010/main">
                <a:solidFill>
                  <a:srgbClr val="FFFFFF"/>
                </a:solidFill>
              </a14:hiddenFill>
            </a:ext>
          </a:extLst>
        </p:spPr>
      </p:pic>
      <p:sp>
        <p:nvSpPr>
          <p:cNvPr id="2" name="Текст 6">
            <a:extLst>
              <a:ext uri="{FF2B5EF4-FFF2-40B4-BE49-F238E27FC236}">
                <a16:creationId xmlns:a16="http://schemas.microsoft.com/office/drawing/2014/main" id="{CE1120FF-9227-B95D-C39C-88CD18560784}"/>
              </a:ext>
            </a:extLst>
          </p:cNvPr>
          <p:cNvSpPr txBox="1">
            <a:spLocks/>
          </p:cNvSpPr>
          <p:nvPr/>
        </p:nvSpPr>
        <p:spPr>
          <a:xfrm>
            <a:off x="1013569" y="2697817"/>
            <a:ext cx="10696350" cy="959783"/>
          </a:xfrm>
          <a:prstGeom prst="rect">
            <a:avLst/>
          </a:prstGeom>
        </p:spPr>
        <p:txBody>
          <a:bodyPr rtlCol="0"/>
          <a:lstStyle>
            <a:defPPr>
              <a:defRPr lang="ru-RU"/>
            </a:defPPr>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briLight"/>
              </a:rPr>
              <a:t>https://www.youtube.com/watch?v=8ak7O78HQnw&amp;list=PLQQHEdexmxUGij0ESsHleRPDqcpoEhr8Y&amp;index=14&amp;ab_channel=AShamaluevMusic</a:t>
            </a:r>
            <a:endParaRPr lang="ru-RU" dirty="0">
              <a:latin typeface="CabriLight"/>
            </a:endParaRPr>
          </a:p>
        </p:txBody>
      </p:sp>
      <p:sp>
        <p:nvSpPr>
          <p:cNvPr id="4" name="Текст 6">
            <a:extLst>
              <a:ext uri="{FF2B5EF4-FFF2-40B4-BE49-F238E27FC236}">
                <a16:creationId xmlns:a16="http://schemas.microsoft.com/office/drawing/2014/main" id="{6223E0C4-DEAF-3520-A37E-74FEA1396685}"/>
              </a:ext>
            </a:extLst>
          </p:cNvPr>
          <p:cNvSpPr txBox="1">
            <a:spLocks/>
          </p:cNvSpPr>
          <p:nvPr/>
        </p:nvSpPr>
        <p:spPr>
          <a:xfrm>
            <a:off x="1013569" y="3777061"/>
            <a:ext cx="11022921" cy="1223442"/>
          </a:xfrm>
          <a:prstGeom prst="rect">
            <a:avLst/>
          </a:prstGeom>
        </p:spPr>
        <p:txBody>
          <a:bodyPr rtlCol="0"/>
          <a:lstStyle>
            <a:defPPr>
              <a:defRPr lang="ru-RU"/>
            </a:defPPr>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briLight"/>
              </a:rPr>
              <a:t>https://www.youtube.com/watch?v=A-U4PPWr5ZQ&amp;list=PLQQHEdexmxUGij0ESsHleRPDqcpoEhr8Y&amp;index=1&amp;ab_channel=AShamaluevMusic</a:t>
            </a:r>
            <a:endParaRPr lang="ru-RU" dirty="0">
              <a:latin typeface="CabriLight"/>
            </a:endParaRPr>
          </a:p>
        </p:txBody>
      </p:sp>
    </p:spTree>
    <p:extLst>
      <p:ext uri="{BB962C8B-B14F-4D97-AF65-F5344CB8AC3E}">
        <p14:creationId xmlns:p14="http://schemas.microsoft.com/office/powerpoint/2010/main" val="2778008593"/>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Стандартная">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102</TotalTime>
  <Words>467</Words>
  <Application>Microsoft Office PowerPoint</Application>
  <PresentationFormat>Широкоэкранный</PresentationFormat>
  <Paragraphs>34</Paragraphs>
  <Slides>8</Slides>
  <Notes>0</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8</vt:i4>
      </vt:variant>
    </vt:vector>
  </HeadingPairs>
  <TitlesOfParts>
    <vt:vector size="14" baseType="lpstr">
      <vt:lpstr>Aptos</vt:lpstr>
      <vt:lpstr>Aptos Display</vt:lpstr>
      <vt:lpstr>Arial</vt:lpstr>
      <vt:lpstr>CabriLight</vt:lpstr>
      <vt:lpstr>Posterama</vt: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Valentyn Horanskyi</dc:creator>
  <cp:lastModifiedBy>Valentyn Horanskyi</cp:lastModifiedBy>
  <cp:revision>5</cp:revision>
  <dcterms:created xsi:type="dcterms:W3CDTF">2024-02-29T17:50:36Z</dcterms:created>
  <dcterms:modified xsi:type="dcterms:W3CDTF">2024-02-29T19:32:38Z</dcterms:modified>
</cp:coreProperties>
</file>

<file path=docProps/thumbnail.jpeg>
</file>